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288750" cy="314420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11"/>
    <p:restoredTop sz="94665"/>
  </p:normalViewPr>
  <p:slideViewPr>
    <p:cSldViewPr snapToGrid="0" snapToObjects="1">
      <p:cViewPr>
        <p:scale>
          <a:sx n="28" d="100"/>
          <a:sy n="28" d="100"/>
        </p:scale>
        <p:origin x="52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09DD0689-58EE-4C84-CBBD-47F44C2377DF}"/>
              </a:ext>
            </a:extLst>
          </p:cNvPr>
          <p:cNvSpPr/>
          <p:nvPr/>
        </p:nvSpPr>
        <p:spPr>
          <a:xfrm>
            <a:off x="6903720" y="2286000"/>
            <a:ext cx="5673634" cy="13464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9BC68697-8918-3B4B-5BDE-ECEE6D56E275}"/>
              </a:ext>
            </a:extLst>
          </p:cNvPr>
          <p:cNvSpPr/>
          <p:nvPr/>
        </p:nvSpPr>
        <p:spPr>
          <a:xfrm>
            <a:off x="12966874" y="2286000"/>
            <a:ext cx="10441766" cy="14329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6C3BABB0-FE60-B326-B0E4-3E51ECA6CE5B}"/>
              </a:ext>
            </a:extLst>
          </p:cNvPr>
          <p:cNvSpPr/>
          <p:nvPr/>
        </p:nvSpPr>
        <p:spPr>
          <a:xfrm>
            <a:off x="6903720" y="3718936"/>
            <a:ext cx="5673634" cy="13464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B001CE59-F371-DCA5-B941-53F17CEB65F6}"/>
              </a:ext>
            </a:extLst>
          </p:cNvPr>
          <p:cNvSpPr/>
          <p:nvPr/>
        </p:nvSpPr>
        <p:spPr>
          <a:xfrm>
            <a:off x="12966874" y="3718936"/>
            <a:ext cx="10441766" cy="14329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06FCD54F-8CC6-9DA2-73D8-4845EC5E1D72}"/>
              </a:ext>
            </a:extLst>
          </p:cNvPr>
          <p:cNvSpPr/>
          <p:nvPr/>
        </p:nvSpPr>
        <p:spPr>
          <a:xfrm>
            <a:off x="6903720" y="4864986"/>
            <a:ext cx="5673634" cy="13464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9430BD05-3B10-609E-D2C0-1BDD9BFC767D}"/>
              </a:ext>
            </a:extLst>
          </p:cNvPr>
          <p:cNvSpPr/>
          <p:nvPr/>
        </p:nvSpPr>
        <p:spPr>
          <a:xfrm>
            <a:off x="12966874" y="4864986"/>
            <a:ext cx="10441766" cy="14329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3CCCD926-92BB-D6F7-BC0A-28C902BD10B4}"/>
              </a:ext>
            </a:extLst>
          </p:cNvPr>
          <p:cNvSpPr/>
          <p:nvPr/>
        </p:nvSpPr>
        <p:spPr>
          <a:xfrm>
            <a:off x="3929554" y="22595948"/>
            <a:ext cx="11615246" cy="134646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AD04F8FF-C76E-E218-4CF2-EBB39B4CAA99}"/>
              </a:ext>
            </a:extLst>
          </p:cNvPr>
          <p:cNvSpPr/>
          <p:nvPr/>
        </p:nvSpPr>
        <p:spPr>
          <a:xfrm>
            <a:off x="3929554" y="24028884"/>
            <a:ext cx="11615246" cy="134646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804EFAA2-0A80-5844-3246-EFC91ACC22DA}"/>
              </a:ext>
            </a:extLst>
          </p:cNvPr>
          <p:cNvSpPr/>
          <p:nvPr/>
        </p:nvSpPr>
        <p:spPr>
          <a:xfrm>
            <a:off x="3929554" y="25174934"/>
            <a:ext cx="11615246" cy="166022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52506197-47FF-CEFC-59D7-8D7CB4834A16}"/>
              </a:ext>
            </a:extLst>
          </p:cNvPr>
          <p:cNvSpPr/>
          <p:nvPr/>
        </p:nvSpPr>
        <p:spPr>
          <a:xfrm>
            <a:off x="3929554" y="26607870"/>
            <a:ext cx="11615246" cy="166022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34FB36A3-47F6-149A-9FAF-5FB217C63017}"/>
              </a:ext>
            </a:extLst>
          </p:cNvPr>
          <p:cNvSpPr/>
          <p:nvPr/>
        </p:nvSpPr>
        <p:spPr>
          <a:xfrm>
            <a:off x="6887036" y="9555480"/>
            <a:ext cx="16521603" cy="22692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2F18C86F-288D-B836-81D3-D2E51AFEFB62}"/>
              </a:ext>
            </a:extLst>
          </p:cNvPr>
          <p:cNvSpPr/>
          <p:nvPr/>
        </p:nvSpPr>
        <p:spPr>
          <a:xfrm>
            <a:off x="15544800" y="22125997"/>
            <a:ext cx="8229600" cy="134646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1;p3">
            <a:extLst>
              <a:ext uri="{FF2B5EF4-FFF2-40B4-BE49-F238E27FC236}">
                <a16:creationId xmlns:a16="http://schemas.microsoft.com/office/drawing/2014/main" id="{7F0BEA1B-1944-67CE-E5B0-20C923840B78}"/>
              </a:ext>
            </a:extLst>
          </p:cNvPr>
          <p:cNvSpPr/>
          <p:nvPr/>
        </p:nvSpPr>
        <p:spPr>
          <a:xfrm>
            <a:off x="15544801" y="23994710"/>
            <a:ext cx="8229600" cy="134646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1;p3">
            <a:extLst>
              <a:ext uri="{FF2B5EF4-FFF2-40B4-BE49-F238E27FC236}">
                <a16:creationId xmlns:a16="http://schemas.microsoft.com/office/drawing/2014/main" id="{EB708E25-3CED-80E9-C0B1-867882731EA8}"/>
              </a:ext>
            </a:extLst>
          </p:cNvPr>
          <p:cNvSpPr/>
          <p:nvPr/>
        </p:nvSpPr>
        <p:spPr>
          <a:xfrm>
            <a:off x="15544800" y="25243120"/>
            <a:ext cx="8229600" cy="134646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1;p3">
            <a:extLst>
              <a:ext uri="{FF2B5EF4-FFF2-40B4-BE49-F238E27FC236}">
                <a16:creationId xmlns:a16="http://schemas.microsoft.com/office/drawing/2014/main" id="{74798388-FD05-B5B9-9F41-130836A7C61E}"/>
              </a:ext>
            </a:extLst>
          </p:cNvPr>
          <p:cNvSpPr/>
          <p:nvPr/>
        </p:nvSpPr>
        <p:spPr>
          <a:xfrm>
            <a:off x="15556231" y="26488491"/>
            <a:ext cx="8229600" cy="134646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1;p3">
            <a:extLst>
              <a:ext uri="{FF2B5EF4-FFF2-40B4-BE49-F238E27FC236}">
                <a16:creationId xmlns:a16="http://schemas.microsoft.com/office/drawing/2014/main" id="{CE70CC43-5EFD-D4AD-50CA-25A7432202D5}"/>
              </a:ext>
            </a:extLst>
          </p:cNvPr>
          <p:cNvSpPr/>
          <p:nvPr/>
        </p:nvSpPr>
        <p:spPr>
          <a:xfrm>
            <a:off x="15599585" y="27920165"/>
            <a:ext cx="8229600" cy="134646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F15B5F99-3852-BB86-D11E-7C4199B0C1E7}"/>
              </a:ext>
            </a:extLst>
          </p:cNvPr>
          <p:cNvSpPr/>
          <p:nvPr/>
        </p:nvSpPr>
        <p:spPr>
          <a:xfrm>
            <a:off x="4880622" y="1691639"/>
            <a:ext cx="14687538" cy="14154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54CF39C3-EDBF-7AD9-8077-9E41F98D013C}"/>
              </a:ext>
            </a:extLst>
          </p:cNvPr>
          <p:cNvSpPr/>
          <p:nvPr/>
        </p:nvSpPr>
        <p:spPr>
          <a:xfrm>
            <a:off x="4880622" y="3145356"/>
            <a:ext cx="14687538" cy="12140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A3FD9D59-1B2A-2703-FEB1-A39F7E9D9847}"/>
              </a:ext>
            </a:extLst>
          </p:cNvPr>
          <p:cNvSpPr/>
          <p:nvPr/>
        </p:nvSpPr>
        <p:spPr>
          <a:xfrm>
            <a:off x="4785681" y="4683607"/>
            <a:ext cx="14687538" cy="14154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68CA8CEA-42ED-42DD-1F8A-26B9FF483051}"/>
              </a:ext>
            </a:extLst>
          </p:cNvPr>
          <p:cNvSpPr/>
          <p:nvPr/>
        </p:nvSpPr>
        <p:spPr>
          <a:xfrm>
            <a:off x="4785680" y="6179512"/>
            <a:ext cx="14687538" cy="12140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75BB26C5-E584-FEF6-F9EB-6D4852FBD96A}"/>
              </a:ext>
            </a:extLst>
          </p:cNvPr>
          <p:cNvSpPr/>
          <p:nvPr/>
        </p:nvSpPr>
        <p:spPr>
          <a:xfrm>
            <a:off x="9601212" y="12863434"/>
            <a:ext cx="14687538" cy="14154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4D8D79D7-964F-8067-6280-4DFFACDE6588}"/>
              </a:ext>
            </a:extLst>
          </p:cNvPr>
          <p:cNvSpPr/>
          <p:nvPr/>
        </p:nvSpPr>
        <p:spPr>
          <a:xfrm>
            <a:off x="4785680" y="14359339"/>
            <a:ext cx="16291240" cy="117386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B35E2FFD-DA34-7504-366A-D1FC23E0791F}"/>
              </a:ext>
            </a:extLst>
          </p:cNvPr>
          <p:cNvSpPr/>
          <p:nvPr/>
        </p:nvSpPr>
        <p:spPr>
          <a:xfrm>
            <a:off x="4252281" y="18005256"/>
            <a:ext cx="14687538" cy="14154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2C17D1BB-CE86-FFAB-12F4-6E4A16CE37AE}"/>
              </a:ext>
            </a:extLst>
          </p:cNvPr>
          <p:cNvSpPr/>
          <p:nvPr/>
        </p:nvSpPr>
        <p:spPr>
          <a:xfrm>
            <a:off x="4252280" y="19501161"/>
            <a:ext cx="14687538" cy="12140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90E743E2-B294-2904-EDA5-1A5B8F93DD8D}"/>
              </a:ext>
            </a:extLst>
          </p:cNvPr>
          <p:cNvSpPr/>
          <p:nvPr/>
        </p:nvSpPr>
        <p:spPr>
          <a:xfrm>
            <a:off x="4880622" y="9646049"/>
            <a:ext cx="19408128" cy="14154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4D8761E0-7F4C-455E-C0A5-6A3E4147BBA7}"/>
              </a:ext>
            </a:extLst>
          </p:cNvPr>
          <p:cNvSpPr/>
          <p:nvPr/>
        </p:nvSpPr>
        <p:spPr>
          <a:xfrm>
            <a:off x="2520327" y="22779890"/>
            <a:ext cx="14687538" cy="14154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E788512D-B3A7-B14F-1334-E3EDA581AA1B}"/>
              </a:ext>
            </a:extLst>
          </p:cNvPr>
          <p:cNvSpPr/>
          <p:nvPr/>
        </p:nvSpPr>
        <p:spPr>
          <a:xfrm>
            <a:off x="2520327" y="26144854"/>
            <a:ext cx="9624048" cy="13212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04899416-7E51-D6E6-4C53-06507D0E7AA3}"/>
              </a:ext>
            </a:extLst>
          </p:cNvPr>
          <p:cNvSpPr/>
          <p:nvPr/>
        </p:nvSpPr>
        <p:spPr>
          <a:xfrm>
            <a:off x="7583817" y="24601869"/>
            <a:ext cx="4560558" cy="13212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1809B5D5-5075-DC0D-F24C-097BCCBEE736}"/>
              </a:ext>
            </a:extLst>
          </p:cNvPr>
          <p:cNvSpPr/>
          <p:nvPr/>
        </p:nvSpPr>
        <p:spPr>
          <a:xfrm>
            <a:off x="20437953" y="21648936"/>
            <a:ext cx="3427887" cy="14154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5D5701F1-D5B9-D0DF-978D-73AFA768D1B8}"/>
              </a:ext>
            </a:extLst>
          </p:cNvPr>
          <p:cNvSpPr/>
          <p:nvPr/>
        </p:nvSpPr>
        <p:spPr>
          <a:xfrm>
            <a:off x="20437953" y="23102653"/>
            <a:ext cx="3427887" cy="12140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5D6F7B11-A832-4223-521B-42393D6831FC}"/>
              </a:ext>
            </a:extLst>
          </p:cNvPr>
          <p:cNvSpPr/>
          <p:nvPr/>
        </p:nvSpPr>
        <p:spPr>
          <a:xfrm>
            <a:off x="20343012" y="24640904"/>
            <a:ext cx="3427887" cy="14154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39BEAF97-2323-7C7D-879D-14A40AB3E508}"/>
              </a:ext>
            </a:extLst>
          </p:cNvPr>
          <p:cNvSpPr/>
          <p:nvPr/>
        </p:nvSpPr>
        <p:spPr>
          <a:xfrm>
            <a:off x="20343011" y="26136809"/>
            <a:ext cx="3427887" cy="12140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A02DB4D1-76E0-BE45-9407-570162FB2686}"/>
              </a:ext>
            </a:extLst>
          </p:cNvPr>
          <p:cNvSpPr/>
          <p:nvPr/>
        </p:nvSpPr>
        <p:spPr>
          <a:xfrm>
            <a:off x="20343011" y="27632872"/>
            <a:ext cx="3427887" cy="14154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B49B502B-FE63-319B-9B81-2BE18C020E1C}"/>
              </a:ext>
            </a:extLst>
          </p:cNvPr>
          <p:cNvSpPr/>
          <p:nvPr/>
        </p:nvSpPr>
        <p:spPr>
          <a:xfrm>
            <a:off x="18968039" y="19579419"/>
            <a:ext cx="4859688" cy="13215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8EF507A9-BEA9-5F93-5B48-38F194A2A89B}"/>
              </a:ext>
            </a:extLst>
          </p:cNvPr>
          <p:cNvSpPr/>
          <p:nvPr/>
        </p:nvSpPr>
        <p:spPr>
          <a:xfrm>
            <a:off x="18887975" y="18146662"/>
            <a:ext cx="4926022" cy="11738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D19056D3-A513-771C-D447-D1B07F9C307E}"/>
              </a:ext>
            </a:extLst>
          </p:cNvPr>
          <p:cNvSpPr/>
          <p:nvPr/>
        </p:nvSpPr>
        <p:spPr>
          <a:xfrm>
            <a:off x="3861334" y="7814966"/>
            <a:ext cx="19909563" cy="141544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1C16629C-1CED-A5D1-5EA2-758513BC5C40}"/>
              </a:ext>
            </a:extLst>
          </p:cNvPr>
          <p:cNvSpPr/>
          <p:nvPr/>
        </p:nvSpPr>
        <p:spPr>
          <a:xfrm>
            <a:off x="3956277" y="11214012"/>
            <a:ext cx="19909563" cy="141544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7295F89B-ACFE-A7DE-3EB8-D11864CDFB17}"/>
              </a:ext>
            </a:extLst>
          </p:cNvPr>
          <p:cNvSpPr/>
          <p:nvPr/>
        </p:nvSpPr>
        <p:spPr>
          <a:xfrm>
            <a:off x="3861335" y="12753135"/>
            <a:ext cx="4185386" cy="147675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40F988AD-D74E-EC69-3161-A92383559E38}"/>
              </a:ext>
            </a:extLst>
          </p:cNvPr>
          <p:cNvSpPr/>
          <p:nvPr/>
        </p:nvSpPr>
        <p:spPr>
          <a:xfrm>
            <a:off x="2692987" y="21188014"/>
            <a:ext cx="9451388" cy="116864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ECB9EC31-436D-4BA0-A9B8-6380F1EF0C72}"/>
              </a:ext>
            </a:extLst>
          </p:cNvPr>
          <p:cNvSpPr/>
          <p:nvPr/>
        </p:nvSpPr>
        <p:spPr>
          <a:xfrm>
            <a:off x="2692986" y="24350807"/>
            <a:ext cx="4372979" cy="13212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0;p3">
            <a:extLst>
              <a:ext uri="{FF2B5EF4-FFF2-40B4-BE49-F238E27FC236}">
                <a16:creationId xmlns:a16="http://schemas.microsoft.com/office/drawing/2014/main" id="{33551A1B-E9EF-51CF-62B6-D8C4FF501C6C}"/>
              </a:ext>
            </a:extLst>
          </p:cNvPr>
          <p:cNvSpPr/>
          <p:nvPr/>
        </p:nvSpPr>
        <p:spPr>
          <a:xfrm>
            <a:off x="12273217" y="24316746"/>
            <a:ext cx="8164735" cy="157576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1;p3">
            <a:extLst>
              <a:ext uri="{FF2B5EF4-FFF2-40B4-BE49-F238E27FC236}">
                <a16:creationId xmlns:a16="http://schemas.microsoft.com/office/drawing/2014/main" id="{ADBB7696-D228-141E-0721-4BDD007FE2F2}"/>
              </a:ext>
            </a:extLst>
          </p:cNvPr>
          <p:cNvSpPr/>
          <p:nvPr/>
        </p:nvSpPr>
        <p:spPr>
          <a:xfrm>
            <a:off x="12273218" y="26185459"/>
            <a:ext cx="8164735" cy="157576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0;p3">
            <a:extLst>
              <a:ext uri="{FF2B5EF4-FFF2-40B4-BE49-F238E27FC236}">
                <a16:creationId xmlns:a16="http://schemas.microsoft.com/office/drawing/2014/main" id="{06F05B8B-DBEF-895B-5FC9-25B5C7780F4A}"/>
              </a:ext>
            </a:extLst>
          </p:cNvPr>
          <p:cNvSpPr/>
          <p:nvPr/>
        </p:nvSpPr>
        <p:spPr>
          <a:xfrm>
            <a:off x="12055153" y="21204123"/>
            <a:ext cx="7959889" cy="157576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1;p3">
            <a:extLst>
              <a:ext uri="{FF2B5EF4-FFF2-40B4-BE49-F238E27FC236}">
                <a16:creationId xmlns:a16="http://schemas.microsoft.com/office/drawing/2014/main" id="{9D57DDD0-FD8E-3727-C0C3-F7D9A1E203A8}"/>
              </a:ext>
            </a:extLst>
          </p:cNvPr>
          <p:cNvSpPr/>
          <p:nvPr/>
        </p:nvSpPr>
        <p:spPr>
          <a:xfrm>
            <a:off x="12055152" y="27673376"/>
            <a:ext cx="8382799" cy="173223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E7F9129C-0A25-9DE7-2567-D974AF415437}"/>
              </a:ext>
            </a:extLst>
          </p:cNvPr>
          <p:cNvSpPr/>
          <p:nvPr/>
        </p:nvSpPr>
        <p:spPr>
          <a:xfrm>
            <a:off x="16035044" y="13743389"/>
            <a:ext cx="7149704" cy="121457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0CBD1620-E33B-4556-A03C-F2FA3D09EFD3}"/>
              </a:ext>
            </a:extLst>
          </p:cNvPr>
          <p:cNvSpPr/>
          <p:nvPr/>
        </p:nvSpPr>
        <p:spPr>
          <a:xfrm>
            <a:off x="16139160" y="14784390"/>
            <a:ext cx="7247296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2E74F745-5E5E-4CE7-C8B7-A6EE71CD81C0}"/>
              </a:ext>
            </a:extLst>
          </p:cNvPr>
          <p:cNvSpPr/>
          <p:nvPr/>
        </p:nvSpPr>
        <p:spPr>
          <a:xfrm>
            <a:off x="16139160" y="12298680"/>
            <a:ext cx="7247296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B0D74E14-2CE7-4ABB-CD81-7D69672B57AF}"/>
              </a:ext>
            </a:extLst>
          </p:cNvPr>
          <p:cNvSpPr/>
          <p:nvPr/>
        </p:nvSpPr>
        <p:spPr>
          <a:xfrm>
            <a:off x="16035044" y="15863245"/>
            <a:ext cx="7247296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83F9043B-C6C2-0482-9A11-D8598D07F1B6}"/>
              </a:ext>
            </a:extLst>
          </p:cNvPr>
          <p:cNvSpPr/>
          <p:nvPr/>
        </p:nvSpPr>
        <p:spPr>
          <a:xfrm>
            <a:off x="16132636" y="16904246"/>
            <a:ext cx="7149704" cy="121457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843DAB9A-E001-6BC2-57F3-D2EFF2C551FF}"/>
              </a:ext>
            </a:extLst>
          </p:cNvPr>
          <p:cNvSpPr/>
          <p:nvPr/>
        </p:nvSpPr>
        <p:spPr>
          <a:xfrm>
            <a:off x="16236752" y="17945247"/>
            <a:ext cx="7247296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967A9D0B-D8EC-0B49-3AB3-0B9290649B0A}"/>
              </a:ext>
            </a:extLst>
          </p:cNvPr>
          <p:cNvSpPr/>
          <p:nvPr/>
        </p:nvSpPr>
        <p:spPr>
          <a:xfrm>
            <a:off x="13304520" y="19159822"/>
            <a:ext cx="10075412" cy="94313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EDD47DB2-0052-E97C-524F-671655E8F9BA}"/>
              </a:ext>
            </a:extLst>
          </p:cNvPr>
          <p:cNvSpPr/>
          <p:nvPr/>
        </p:nvSpPr>
        <p:spPr>
          <a:xfrm>
            <a:off x="4792962" y="23591815"/>
            <a:ext cx="15506717" cy="153123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4A6E7481-87D0-E218-C445-9438B3CACA8F}"/>
              </a:ext>
            </a:extLst>
          </p:cNvPr>
          <p:cNvSpPr/>
          <p:nvPr/>
        </p:nvSpPr>
        <p:spPr>
          <a:xfrm>
            <a:off x="2697480" y="25085190"/>
            <a:ext cx="17917979" cy="94313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0780DAD7-BB34-A6AA-6014-913D72D54642}"/>
              </a:ext>
            </a:extLst>
          </p:cNvPr>
          <p:cNvSpPr/>
          <p:nvPr/>
        </p:nvSpPr>
        <p:spPr>
          <a:xfrm>
            <a:off x="4792962" y="25747055"/>
            <a:ext cx="15718381" cy="136012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E554D97B-8B2A-F5D6-6FF4-1980F16C4CB4}"/>
              </a:ext>
            </a:extLst>
          </p:cNvPr>
          <p:cNvSpPr/>
          <p:nvPr/>
        </p:nvSpPr>
        <p:spPr>
          <a:xfrm>
            <a:off x="2697480" y="5710941"/>
            <a:ext cx="8324542" cy="10995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612E0308-B47A-DF8A-D5F5-EEC312E0159E}"/>
              </a:ext>
            </a:extLst>
          </p:cNvPr>
          <p:cNvSpPr/>
          <p:nvPr/>
        </p:nvSpPr>
        <p:spPr>
          <a:xfrm>
            <a:off x="2697480" y="7164659"/>
            <a:ext cx="8324542" cy="94313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89C673F8-4FBA-0A31-FBB8-1EF3FCEDAF96}"/>
              </a:ext>
            </a:extLst>
          </p:cNvPr>
          <p:cNvSpPr/>
          <p:nvPr/>
        </p:nvSpPr>
        <p:spPr>
          <a:xfrm>
            <a:off x="2602539" y="8303869"/>
            <a:ext cx="8324542" cy="10995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60373775-7ED2-5370-A573-F78F6E6B334F}"/>
              </a:ext>
            </a:extLst>
          </p:cNvPr>
          <p:cNvSpPr/>
          <p:nvPr/>
        </p:nvSpPr>
        <p:spPr>
          <a:xfrm>
            <a:off x="2602539" y="9738242"/>
            <a:ext cx="8324542" cy="94313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D8692731-5DBD-EC40-8CFF-596F542E4469}"/>
              </a:ext>
            </a:extLst>
          </p:cNvPr>
          <p:cNvSpPr/>
          <p:nvPr/>
        </p:nvSpPr>
        <p:spPr>
          <a:xfrm>
            <a:off x="2602538" y="10896797"/>
            <a:ext cx="11890701" cy="95349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C92111BC-FB6B-0E0A-0595-BBC90C0A3F4E}"/>
              </a:ext>
            </a:extLst>
          </p:cNvPr>
          <p:cNvSpPr/>
          <p:nvPr/>
        </p:nvSpPr>
        <p:spPr>
          <a:xfrm>
            <a:off x="5166361" y="12899099"/>
            <a:ext cx="10761916" cy="119033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CD856839-E6D2-0F20-87A2-D4DD9AF65926}"/>
              </a:ext>
            </a:extLst>
          </p:cNvPr>
          <p:cNvSpPr/>
          <p:nvPr/>
        </p:nvSpPr>
        <p:spPr>
          <a:xfrm>
            <a:off x="5166361" y="13977510"/>
            <a:ext cx="10761916" cy="10210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A3ED73D2-7621-C1B0-5C9B-506374C8B61C}"/>
              </a:ext>
            </a:extLst>
          </p:cNvPr>
          <p:cNvSpPr/>
          <p:nvPr/>
        </p:nvSpPr>
        <p:spPr>
          <a:xfrm>
            <a:off x="10469880" y="14824978"/>
            <a:ext cx="5351628" cy="121719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254F950C-9C33-34DC-D98F-A96DF41E9D51}"/>
              </a:ext>
            </a:extLst>
          </p:cNvPr>
          <p:cNvSpPr/>
          <p:nvPr/>
        </p:nvSpPr>
        <p:spPr>
          <a:xfrm>
            <a:off x="5166361" y="16094966"/>
            <a:ext cx="10761916" cy="10210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B8083645-2868-397D-E4DE-5BE37F8456D9}"/>
              </a:ext>
            </a:extLst>
          </p:cNvPr>
          <p:cNvSpPr/>
          <p:nvPr/>
        </p:nvSpPr>
        <p:spPr>
          <a:xfrm>
            <a:off x="5368068" y="16937364"/>
            <a:ext cx="10761916" cy="119033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51A196DF-0B88-6E52-8C88-5B9CC64559F5}"/>
              </a:ext>
            </a:extLst>
          </p:cNvPr>
          <p:cNvSpPr/>
          <p:nvPr/>
        </p:nvSpPr>
        <p:spPr>
          <a:xfrm>
            <a:off x="5368068" y="18015775"/>
            <a:ext cx="10761916" cy="10210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4D61D771-F9EC-B7D4-5D66-9ED86610B4D5}"/>
              </a:ext>
            </a:extLst>
          </p:cNvPr>
          <p:cNvSpPr/>
          <p:nvPr/>
        </p:nvSpPr>
        <p:spPr>
          <a:xfrm>
            <a:off x="3481110" y="20110452"/>
            <a:ext cx="10761916" cy="11275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807F6FA4-C059-5E9D-B965-8951662CD389}"/>
              </a:ext>
            </a:extLst>
          </p:cNvPr>
          <p:cNvSpPr/>
          <p:nvPr/>
        </p:nvSpPr>
        <p:spPr>
          <a:xfrm>
            <a:off x="3481110" y="21215444"/>
            <a:ext cx="17626294" cy="93159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06DFF58E-D027-F435-A3A9-CC9A4E3042C0}"/>
              </a:ext>
            </a:extLst>
          </p:cNvPr>
          <p:cNvSpPr/>
          <p:nvPr/>
        </p:nvSpPr>
        <p:spPr>
          <a:xfrm>
            <a:off x="11532299" y="22445944"/>
            <a:ext cx="10761916" cy="119033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E0F98F29-CBCC-DDFD-C80C-01E6A527C391}"/>
              </a:ext>
            </a:extLst>
          </p:cNvPr>
          <p:cNvSpPr/>
          <p:nvPr/>
        </p:nvSpPr>
        <p:spPr>
          <a:xfrm>
            <a:off x="20299678" y="23591813"/>
            <a:ext cx="3114389" cy="10101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CBD299F9-BFC8-F22C-7BF1-7B813494F191}"/>
              </a:ext>
            </a:extLst>
          </p:cNvPr>
          <p:cNvSpPr/>
          <p:nvPr/>
        </p:nvSpPr>
        <p:spPr>
          <a:xfrm>
            <a:off x="20369659" y="24517533"/>
            <a:ext cx="3114389" cy="10101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6DBF2EB1-1027-03B9-4597-754FD7BC3B31}"/>
              </a:ext>
            </a:extLst>
          </p:cNvPr>
          <p:cNvSpPr/>
          <p:nvPr/>
        </p:nvSpPr>
        <p:spPr>
          <a:xfrm>
            <a:off x="20391899" y="26263637"/>
            <a:ext cx="3114389" cy="10101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7B95EDF4-7FD3-47C2-9DDD-83AE1EE8D56B}"/>
              </a:ext>
            </a:extLst>
          </p:cNvPr>
          <p:cNvSpPr/>
          <p:nvPr/>
        </p:nvSpPr>
        <p:spPr>
          <a:xfrm>
            <a:off x="5166361" y="27120925"/>
            <a:ext cx="16184879" cy="12128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8CF81F02-A370-6B03-A8BF-8265A348457A}"/>
              </a:ext>
            </a:extLst>
          </p:cNvPr>
          <p:cNvSpPr/>
          <p:nvPr/>
        </p:nvSpPr>
        <p:spPr>
          <a:xfrm>
            <a:off x="5166361" y="28233412"/>
            <a:ext cx="16184879" cy="12128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636FA141-C90C-358D-DA98-779C9EFD3C86}"/>
              </a:ext>
            </a:extLst>
          </p:cNvPr>
          <p:cNvSpPr/>
          <p:nvPr/>
        </p:nvSpPr>
        <p:spPr>
          <a:xfrm>
            <a:off x="18954148" y="2603328"/>
            <a:ext cx="4160619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DB73F0CA-E429-9AE3-6CA1-F867D5270105}"/>
              </a:ext>
            </a:extLst>
          </p:cNvPr>
          <p:cNvSpPr/>
          <p:nvPr/>
        </p:nvSpPr>
        <p:spPr>
          <a:xfrm>
            <a:off x="19024129" y="3529048"/>
            <a:ext cx="4160619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B25C6222-3A20-98C7-5050-DC92892C57DD}"/>
              </a:ext>
            </a:extLst>
          </p:cNvPr>
          <p:cNvSpPr/>
          <p:nvPr/>
        </p:nvSpPr>
        <p:spPr>
          <a:xfrm>
            <a:off x="4792962" y="1466265"/>
            <a:ext cx="6134119" cy="11370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7;p3">
            <a:extLst>
              <a:ext uri="{FF2B5EF4-FFF2-40B4-BE49-F238E27FC236}">
                <a16:creationId xmlns:a16="http://schemas.microsoft.com/office/drawing/2014/main" id="{2298292D-B209-2229-0BAF-FB1DDA0D3978}"/>
              </a:ext>
            </a:extLst>
          </p:cNvPr>
          <p:cNvSpPr/>
          <p:nvPr/>
        </p:nvSpPr>
        <p:spPr>
          <a:xfrm>
            <a:off x="2261507" y="4283415"/>
            <a:ext cx="8539832" cy="113500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7;p3">
            <a:extLst>
              <a:ext uri="{FF2B5EF4-FFF2-40B4-BE49-F238E27FC236}">
                <a16:creationId xmlns:a16="http://schemas.microsoft.com/office/drawing/2014/main" id="{F8AE736A-8AFA-453E-B5EF-8ED7497C666B}"/>
              </a:ext>
            </a:extLst>
          </p:cNvPr>
          <p:cNvSpPr/>
          <p:nvPr/>
        </p:nvSpPr>
        <p:spPr>
          <a:xfrm>
            <a:off x="2365622" y="2829815"/>
            <a:ext cx="8656399" cy="100817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1;p3">
            <a:extLst>
              <a:ext uri="{FF2B5EF4-FFF2-40B4-BE49-F238E27FC236}">
                <a16:creationId xmlns:a16="http://schemas.microsoft.com/office/drawing/2014/main" id="{963B048C-6359-E0DA-9240-2D94D488E24F}"/>
              </a:ext>
            </a:extLst>
          </p:cNvPr>
          <p:cNvSpPr/>
          <p:nvPr/>
        </p:nvSpPr>
        <p:spPr>
          <a:xfrm>
            <a:off x="11236587" y="7840833"/>
            <a:ext cx="13052163" cy="131112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1;p3">
            <a:extLst>
              <a:ext uri="{FF2B5EF4-FFF2-40B4-BE49-F238E27FC236}">
                <a16:creationId xmlns:a16="http://schemas.microsoft.com/office/drawing/2014/main" id="{5786DA80-43C9-922D-5F8A-225214F41516}"/>
              </a:ext>
            </a:extLst>
          </p:cNvPr>
          <p:cNvSpPr/>
          <p:nvPr/>
        </p:nvSpPr>
        <p:spPr>
          <a:xfrm>
            <a:off x="11018521" y="9355028"/>
            <a:ext cx="13400761" cy="144131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01;p3">
            <a:extLst>
              <a:ext uri="{FF2B5EF4-FFF2-40B4-BE49-F238E27FC236}">
                <a16:creationId xmlns:a16="http://schemas.microsoft.com/office/drawing/2014/main" id="{089F91AB-AC1B-DA93-6745-7D1AEFBAACFE}"/>
              </a:ext>
            </a:extLst>
          </p:cNvPr>
          <p:cNvSpPr/>
          <p:nvPr/>
        </p:nvSpPr>
        <p:spPr>
          <a:xfrm>
            <a:off x="10876542" y="6915112"/>
            <a:ext cx="13772253" cy="101500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01;p3">
            <a:extLst>
              <a:ext uri="{FF2B5EF4-FFF2-40B4-BE49-F238E27FC236}">
                <a16:creationId xmlns:a16="http://schemas.microsoft.com/office/drawing/2014/main" id="{2FD8AF8D-B9CF-99B8-FB57-8D3183C5838A}"/>
              </a:ext>
            </a:extLst>
          </p:cNvPr>
          <p:cNvSpPr/>
          <p:nvPr/>
        </p:nvSpPr>
        <p:spPr>
          <a:xfrm>
            <a:off x="2689868" y="26042070"/>
            <a:ext cx="2476493" cy="12021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01;p3">
            <a:extLst>
              <a:ext uri="{FF2B5EF4-FFF2-40B4-BE49-F238E27FC236}">
                <a16:creationId xmlns:a16="http://schemas.microsoft.com/office/drawing/2014/main" id="{CF3B177E-6575-CE78-2168-F5126ECD4389}"/>
              </a:ext>
            </a:extLst>
          </p:cNvPr>
          <p:cNvSpPr/>
          <p:nvPr/>
        </p:nvSpPr>
        <p:spPr>
          <a:xfrm>
            <a:off x="2644304" y="27062333"/>
            <a:ext cx="2476493" cy="12021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97;p3">
            <a:extLst>
              <a:ext uri="{FF2B5EF4-FFF2-40B4-BE49-F238E27FC236}">
                <a16:creationId xmlns:a16="http://schemas.microsoft.com/office/drawing/2014/main" id="{18CCFC4B-0C31-2FF6-664D-72778E724423}"/>
              </a:ext>
            </a:extLst>
          </p:cNvPr>
          <p:cNvSpPr/>
          <p:nvPr/>
        </p:nvSpPr>
        <p:spPr>
          <a:xfrm>
            <a:off x="14243026" y="20115187"/>
            <a:ext cx="9123712" cy="141167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97;p3">
            <a:extLst>
              <a:ext uri="{FF2B5EF4-FFF2-40B4-BE49-F238E27FC236}">
                <a16:creationId xmlns:a16="http://schemas.microsoft.com/office/drawing/2014/main" id="{3EDA2F5E-B15A-9235-F2AC-5D720A0C0F65}"/>
              </a:ext>
            </a:extLst>
          </p:cNvPr>
          <p:cNvSpPr/>
          <p:nvPr/>
        </p:nvSpPr>
        <p:spPr>
          <a:xfrm>
            <a:off x="21467449" y="21310395"/>
            <a:ext cx="2398391" cy="119033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00;p3">
            <a:extLst>
              <a:ext uri="{FF2B5EF4-FFF2-40B4-BE49-F238E27FC236}">
                <a16:creationId xmlns:a16="http://schemas.microsoft.com/office/drawing/2014/main" id="{9F136801-C959-A4FB-50AD-72A312DC49F7}"/>
              </a:ext>
            </a:extLst>
          </p:cNvPr>
          <p:cNvSpPr/>
          <p:nvPr/>
        </p:nvSpPr>
        <p:spPr>
          <a:xfrm>
            <a:off x="11018520" y="5621034"/>
            <a:ext cx="13270229" cy="12079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04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F62F6387-F99F-4000-26E0-49DA496D2D2A}"/>
              </a:ext>
            </a:extLst>
          </p:cNvPr>
          <p:cNvSpPr/>
          <p:nvPr/>
        </p:nvSpPr>
        <p:spPr>
          <a:xfrm>
            <a:off x="2650980" y="13087700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A64898F4-BB6F-9B06-6EA7-C8FC34870323}"/>
              </a:ext>
            </a:extLst>
          </p:cNvPr>
          <p:cNvSpPr/>
          <p:nvPr/>
        </p:nvSpPr>
        <p:spPr>
          <a:xfrm>
            <a:off x="2423158" y="14486833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E44CE4B2-7BE4-39BA-E11F-DE8192CD9891}"/>
              </a:ext>
            </a:extLst>
          </p:cNvPr>
          <p:cNvSpPr/>
          <p:nvPr/>
        </p:nvSpPr>
        <p:spPr>
          <a:xfrm>
            <a:off x="8937868" y="11702451"/>
            <a:ext cx="1387641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25D476AD-74C9-EC6B-C245-4F4B520DBDCB}"/>
              </a:ext>
            </a:extLst>
          </p:cNvPr>
          <p:cNvSpPr/>
          <p:nvPr/>
        </p:nvSpPr>
        <p:spPr>
          <a:xfrm>
            <a:off x="2164321" y="29556166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7DD3B596-1968-F714-5A33-528682078828}"/>
              </a:ext>
            </a:extLst>
          </p:cNvPr>
          <p:cNvSpPr/>
          <p:nvPr/>
        </p:nvSpPr>
        <p:spPr>
          <a:xfrm>
            <a:off x="2329441" y="23043972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F858F965-DA7F-87EB-7CB7-F86790FAF6A3}"/>
              </a:ext>
            </a:extLst>
          </p:cNvPr>
          <p:cNvSpPr/>
          <p:nvPr/>
        </p:nvSpPr>
        <p:spPr>
          <a:xfrm>
            <a:off x="2650981" y="24640433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3A760FAF-B446-D1EE-DD33-D571F47C6C59}"/>
              </a:ext>
            </a:extLst>
          </p:cNvPr>
          <p:cNvSpPr/>
          <p:nvPr/>
        </p:nvSpPr>
        <p:spPr>
          <a:xfrm>
            <a:off x="2329440" y="26260150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A9869F17-E9EA-5655-F39E-DE5D55EA8329}"/>
              </a:ext>
            </a:extLst>
          </p:cNvPr>
          <p:cNvSpPr/>
          <p:nvPr/>
        </p:nvSpPr>
        <p:spPr>
          <a:xfrm>
            <a:off x="2423159" y="27501801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943B6B7B-FF9A-2C0C-A322-A3DC7B09FF6A}"/>
              </a:ext>
            </a:extLst>
          </p:cNvPr>
          <p:cNvSpPr/>
          <p:nvPr/>
        </p:nvSpPr>
        <p:spPr>
          <a:xfrm>
            <a:off x="9394680" y="23160803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7D11490D-FBD5-FF65-9CD3-157A56FDDD0E}"/>
              </a:ext>
            </a:extLst>
          </p:cNvPr>
          <p:cNvSpPr/>
          <p:nvPr/>
        </p:nvSpPr>
        <p:spPr>
          <a:xfrm>
            <a:off x="9166858" y="24559936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2A13BAF3-7D75-24A7-826C-843721E8C5BF}"/>
              </a:ext>
            </a:extLst>
          </p:cNvPr>
          <p:cNvSpPr/>
          <p:nvPr/>
        </p:nvSpPr>
        <p:spPr>
          <a:xfrm>
            <a:off x="9330809" y="26094373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3595BC69-9E46-F056-BA63-DEAA677110FA}"/>
              </a:ext>
            </a:extLst>
          </p:cNvPr>
          <p:cNvSpPr/>
          <p:nvPr/>
        </p:nvSpPr>
        <p:spPr>
          <a:xfrm>
            <a:off x="9102987" y="27493506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7774E99C-ACD3-4051-233F-E6A15A1A431C}"/>
              </a:ext>
            </a:extLst>
          </p:cNvPr>
          <p:cNvSpPr/>
          <p:nvPr/>
        </p:nvSpPr>
        <p:spPr>
          <a:xfrm>
            <a:off x="2164320" y="20367221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2CB480F6-FBA7-2756-5688-EF8669BF63BD}"/>
              </a:ext>
            </a:extLst>
          </p:cNvPr>
          <p:cNvSpPr/>
          <p:nvPr/>
        </p:nvSpPr>
        <p:spPr>
          <a:xfrm>
            <a:off x="9635205" y="17526408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24AC561C-FC6F-D16E-B600-67C6E84B9CCB}"/>
              </a:ext>
            </a:extLst>
          </p:cNvPr>
          <p:cNvSpPr/>
          <p:nvPr/>
        </p:nvSpPr>
        <p:spPr>
          <a:xfrm>
            <a:off x="9407383" y="18925541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8EAC5BA5-37D5-B2C6-7F81-DF9AF153B2B3}"/>
              </a:ext>
            </a:extLst>
          </p:cNvPr>
          <p:cNvSpPr/>
          <p:nvPr/>
        </p:nvSpPr>
        <p:spPr>
          <a:xfrm>
            <a:off x="2891504" y="7064466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DBFEF410-478B-3D2A-E605-20C2AADB3E74}"/>
              </a:ext>
            </a:extLst>
          </p:cNvPr>
          <p:cNvSpPr/>
          <p:nvPr/>
        </p:nvSpPr>
        <p:spPr>
          <a:xfrm>
            <a:off x="2663682" y="8463599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5FB511F0-F32A-DBFC-FCE6-32D2777ADD83}"/>
              </a:ext>
            </a:extLst>
          </p:cNvPr>
          <p:cNvSpPr/>
          <p:nvPr/>
        </p:nvSpPr>
        <p:spPr>
          <a:xfrm>
            <a:off x="2587108" y="10041802"/>
            <a:ext cx="13487401" cy="107885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0D5C8AD2-8611-3667-0B60-A11340B8EB1F}"/>
              </a:ext>
            </a:extLst>
          </p:cNvPr>
          <p:cNvSpPr/>
          <p:nvPr/>
        </p:nvSpPr>
        <p:spPr>
          <a:xfrm>
            <a:off x="2663682" y="2740057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D432855F-CA0C-0E0B-7CFB-5351036ED387}"/>
              </a:ext>
            </a:extLst>
          </p:cNvPr>
          <p:cNvSpPr/>
          <p:nvPr/>
        </p:nvSpPr>
        <p:spPr>
          <a:xfrm>
            <a:off x="2985222" y="4336518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A8E98620-9EF4-D417-F178-FE3D601213A3}"/>
              </a:ext>
            </a:extLst>
          </p:cNvPr>
          <p:cNvSpPr/>
          <p:nvPr/>
        </p:nvSpPr>
        <p:spPr>
          <a:xfrm>
            <a:off x="2663681" y="5956235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2253510F-9A15-F864-B75E-E110B001B17E}"/>
              </a:ext>
            </a:extLst>
          </p:cNvPr>
          <p:cNvSpPr/>
          <p:nvPr/>
        </p:nvSpPr>
        <p:spPr>
          <a:xfrm>
            <a:off x="17193663" y="6974039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386941E3-F1CE-764C-EF42-B09E0B90F95C}"/>
              </a:ext>
            </a:extLst>
          </p:cNvPr>
          <p:cNvSpPr/>
          <p:nvPr/>
        </p:nvSpPr>
        <p:spPr>
          <a:xfrm>
            <a:off x="17515203" y="8570500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13D28364-B5D0-5F26-3C5E-FE59423D90F9}"/>
              </a:ext>
            </a:extLst>
          </p:cNvPr>
          <p:cNvSpPr/>
          <p:nvPr/>
        </p:nvSpPr>
        <p:spPr>
          <a:xfrm>
            <a:off x="17193662" y="10190217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CB1507D5-07C4-BD65-CC49-1E16FD330676}"/>
              </a:ext>
            </a:extLst>
          </p:cNvPr>
          <p:cNvSpPr/>
          <p:nvPr/>
        </p:nvSpPr>
        <p:spPr>
          <a:xfrm>
            <a:off x="16666021" y="13048096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6BBAFD48-8782-EF5D-C90A-B11FA9548B35}"/>
              </a:ext>
            </a:extLst>
          </p:cNvPr>
          <p:cNvSpPr/>
          <p:nvPr/>
        </p:nvSpPr>
        <p:spPr>
          <a:xfrm>
            <a:off x="16987561" y="14644557"/>
            <a:ext cx="6773547" cy="1078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462212BB-027F-86D7-DC94-F9AD843FC7EF}"/>
              </a:ext>
            </a:extLst>
          </p:cNvPr>
          <p:cNvSpPr/>
          <p:nvPr/>
        </p:nvSpPr>
        <p:spPr>
          <a:xfrm>
            <a:off x="2985222" y="16042812"/>
            <a:ext cx="20454345" cy="130031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4983AEC9-D21C-9CA4-064A-0AB7858A99C4}"/>
              </a:ext>
            </a:extLst>
          </p:cNvPr>
          <p:cNvSpPr/>
          <p:nvPr/>
        </p:nvSpPr>
        <p:spPr>
          <a:xfrm>
            <a:off x="9102987" y="20203159"/>
            <a:ext cx="14336580" cy="15241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AD107FA8-A163-4689-4DFE-6641E0C1B111}"/>
              </a:ext>
            </a:extLst>
          </p:cNvPr>
          <p:cNvSpPr/>
          <p:nvPr/>
        </p:nvSpPr>
        <p:spPr>
          <a:xfrm>
            <a:off x="8982793" y="21539842"/>
            <a:ext cx="14336580" cy="15241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F4F8D392-7A08-DEEE-88FD-14DFBACBDE2D}"/>
              </a:ext>
            </a:extLst>
          </p:cNvPr>
          <p:cNvSpPr/>
          <p:nvPr/>
        </p:nvSpPr>
        <p:spPr>
          <a:xfrm>
            <a:off x="9102987" y="29310551"/>
            <a:ext cx="14336580" cy="15241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4AE7235A-5B89-B0E7-1010-3ABA3C2CD62E}"/>
              </a:ext>
            </a:extLst>
          </p:cNvPr>
          <p:cNvSpPr/>
          <p:nvPr/>
        </p:nvSpPr>
        <p:spPr>
          <a:xfrm>
            <a:off x="2765280" y="21967384"/>
            <a:ext cx="20454345" cy="130031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763DA433-73A2-B198-A987-BA5FE27C3823}"/>
              </a:ext>
            </a:extLst>
          </p:cNvPr>
          <p:cNvSpPr/>
          <p:nvPr/>
        </p:nvSpPr>
        <p:spPr>
          <a:xfrm>
            <a:off x="2537458" y="23366517"/>
            <a:ext cx="20454345" cy="130031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DC959181-5CF5-23F9-DF80-4982C5C2C99B}"/>
              </a:ext>
            </a:extLst>
          </p:cNvPr>
          <p:cNvSpPr/>
          <p:nvPr/>
        </p:nvSpPr>
        <p:spPr>
          <a:xfrm>
            <a:off x="2701409" y="24900954"/>
            <a:ext cx="20454345" cy="130031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F4E1AB38-3847-E4B7-1F6F-01BACDEE3BA9}"/>
              </a:ext>
            </a:extLst>
          </p:cNvPr>
          <p:cNvSpPr/>
          <p:nvPr/>
        </p:nvSpPr>
        <p:spPr>
          <a:xfrm>
            <a:off x="2473587" y="26300087"/>
            <a:ext cx="20454345" cy="130031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A12497F6-C8B6-BD8C-5160-2A6863226A12}"/>
              </a:ext>
            </a:extLst>
          </p:cNvPr>
          <p:cNvSpPr/>
          <p:nvPr/>
        </p:nvSpPr>
        <p:spPr>
          <a:xfrm>
            <a:off x="3005805" y="16332989"/>
            <a:ext cx="20454345" cy="130031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0AC940B1-3C92-5956-BF65-AC8991454AD7}"/>
              </a:ext>
            </a:extLst>
          </p:cNvPr>
          <p:cNvSpPr/>
          <p:nvPr/>
        </p:nvSpPr>
        <p:spPr>
          <a:xfrm>
            <a:off x="2777983" y="17732122"/>
            <a:ext cx="20454345" cy="130031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8734310B-ACA6-985A-5457-5C74124B1ECE}"/>
              </a:ext>
            </a:extLst>
          </p:cNvPr>
          <p:cNvSpPr/>
          <p:nvPr/>
        </p:nvSpPr>
        <p:spPr>
          <a:xfrm>
            <a:off x="2701409" y="14699734"/>
            <a:ext cx="20454345" cy="130031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633F5C51-03A9-200B-DB31-92CE826DD3F2}"/>
              </a:ext>
            </a:extLst>
          </p:cNvPr>
          <p:cNvSpPr/>
          <p:nvPr/>
        </p:nvSpPr>
        <p:spPr>
          <a:xfrm>
            <a:off x="2473587" y="19032438"/>
            <a:ext cx="20986564" cy="17229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92EC6A04-B53E-3A71-E9B0-EF45C8439B27}"/>
              </a:ext>
            </a:extLst>
          </p:cNvPr>
          <p:cNvSpPr/>
          <p:nvPr/>
        </p:nvSpPr>
        <p:spPr>
          <a:xfrm>
            <a:off x="2353393" y="20369121"/>
            <a:ext cx="20986564" cy="17229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89B4C87F-672E-ABEF-8634-5AD0CB223C76}"/>
              </a:ext>
            </a:extLst>
          </p:cNvPr>
          <p:cNvSpPr/>
          <p:nvPr/>
        </p:nvSpPr>
        <p:spPr>
          <a:xfrm>
            <a:off x="2473586" y="28025723"/>
            <a:ext cx="21742169" cy="18370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BEC6A4F5-7830-80DF-79E8-562E81412FFA}"/>
              </a:ext>
            </a:extLst>
          </p:cNvPr>
          <p:cNvSpPr/>
          <p:nvPr/>
        </p:nvSpPr>
        <p:spPr>
          <a:xfrm>
            <a:off x="2532879" y="1257622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CD26F75B-F8C9-9122-18D4-FF87CDC973E4}"/>
              </a:ext>
            </a:extLst>
          </p:cNvPr>
          <p:cNvSpPr/>
          <p:nvPr/>
        </p:nvSpPr>
        <p:spPr>
          <a:xfrm>
            <a:off x="2854419" y="2854083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133857FF-7FA1-670C-3306-32FF3F1BEBDD}"/>
              </a:ext>
            </a:extLst>
          </p:cNvPr>
          <p:cNvSpPr/>
          <p:nvPr/>
        </p:nvSpPr>
        <p:spPr>
          <a:xfrm>
            <a:off x="2532878" y="4473800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990CE021-BB22-4179-03EB-4B4B5BDD24FE}"/>
              </a:ext>
            </a:extLst>
          </p:cNvPr>
          <p:cNvSpPr/>
          <p:nvPr/>
        </p:nvSpPr>
        <p:spPr>
          <a:xfrm>
            <a:off x="2439161" y="5748282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31970D76-8DD6-075B-453F-AD5A2B1B7831}"/>
              </a:ext>
            </a:extLst>
          </p:cNvPr>
          <p:cNvSpPr/>
          <p:nvPr/>
        </p:nvSpPr>
        <p:spPr>
          <a:xfrm>
            <a:off x="2760701" y="7344743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D71EBB79-DEF2-8D6C-CB5A-71FC0354011E}"/>
              </a:ext>
            </a:extLst>
          </p:cNvPr>
          <p:cNvSpPr/>
          <p:nvPr/>
        </p:nvSpPr>
        <p:spPr>
          <a:xfrm>
            <a:off x="2439160" y="8964460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366559DD-72AC-BC73-3AA3-4A9F8132D43B}"/>
              </a:ext>
            </a:extLst>
          </p:cNvPr>
          <p:cNvSpPr/>
          <p:nvPr/>
        </p:nvSpPr>
        <p:spPr>
          <a:xfrm>
            <a:off x="2773404" y="11742666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CCE3D7C6-AEEE-A3D9-AA6B-9DFD9994FD96}"/>
              </a:ext>
            </a:extLst>
          </p:cNvPr>
          <p:cNvSpPr/>
          <p:nvPr/>
        </p:nvSpPr>
        <p:spPr>
          <a:xfrm>
            <a:off x="2451863" y="13362383"/>
            <a:ext cx="20458924" cy="8759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F0887106-8F8F-551A-21CE-9FD3ECA6F236}"/>
              </a:ext>
            </a:extLst>
          </p:cNvPr>
          <p:cNvSpPr/>
          <p:nvPr/>
        </p:nvSpPr>
        <p:spPr>
          <a:xfrm>
            <a:off x="2451863" y="10258627"/>
            <a:ext cx="20213820" cy="6045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FE946E43-B7B7-2884-D499-B2DF513EE90E}"/>
              </a:ext>
            </a:extLst>
          </p:cNvPr>
          <p:cNvSpPr/>
          <p:nvPr/>
        </p:nvSpPr>
        <p:spPr>
          <a:xfrm>
            <a:off x="2361893" y="11122242"/>
            <a:ext cx="21098258" cy="71316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9F648542-6C23-9EE4-A74D-436456BDA500}"/>
              </a:ext>
            </a:extLst>
          </p:cNvPr>
          <p:cNvSpPr/>
          <p:nvPr/>
        </p:nvSpPr>
        <p:spPr>
          <a:xfrm>
            <a:off x="2765279" y="21973614"/>
            <a:ext cx="20720025" cy="12940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36CEA627-792C-833C-A46C-797AD0250892}"/>
              </a:ext>
            </a:extLst>
          </p:cNvPr>
          <p:cNvSpPr/>
          <p:nvPr/>
        </p:nvSpPr>
        <p:spPr>
          <a:xfrm>
            <a:off x="2537458" y="23088127"/>
            <a:ext cx="20578734" cy="157870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BF04D0D9-101C-5668-4A9A-E93E5678CE93}"/>
              </a:ext>
            </a:extLst>
          </p:cNvPr>
          <p:cNvSpPr/>
          <p:nvPr/>
        </p:nvSpPr>
        <p:spPr>
          <a:xfrm>
            <a:off x="2701409" y="24622564"/>
            <a:ext cx="20578734" cy="157870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59E3E9B3-280F-2809-2C69-EEF5D18099DF}"/>
              </a:ext>
            </a:extLst>
          </p:cNvPr>
          <p:cNvSpPr/>
          <p:nvPr/>
        </p:nvSpPr>
        <p:spPr>
          <a:xfrm>
            <a:off x="2473587" y="26021697"/>
            <a:ext cx="20578734" cy="157870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908CA289-D2F3-13E7-24E3-A0658E39B6DE}"/>
              </a:ext>
            </a:extLst>
          </p:cNvPr>
          <p:cNvSpPr/>
          <p:nvPr/>
        </p:nvSpPr>
        <p:spPr>
          <a:xfrm>
            <a:off x="2895758" y="14537816"/>
            <a:ext cx="20589547" cy="172640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B2593C3F-01A2-C0F5-BEEB-DB781EA256FC}"/>
              </a:ext>
            </a:extLst>
          </p:cNvPr>
          <p:cNvSpPr/>
          <p:nvPr/>
        </p:nvSpPr>
        <p:spPr>
          <a:xfrm>
            <a:off x="2667936" y="15989274"/>
            <a:ext cx="13420397" cy="167408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5B7442E0-F227-BE5C-642F-959F8882286F}"/>
              </a:ext>
            </a:extLst>
          </p:cNvPr>
          <p:cNvSpPr/>
          <p:nvPr/>
        </p:nvSpPr>
        <p:spPr>
          <a:xfrm>
            <a:off x="2435251" y="19234720"/>
            <a:ext cx="20589547" cy="12000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2699E40B-25FC-F5AE-9A23-242EA5EABD7A}"/>
              </a:ext>
            </a:extLst>
          </p:cNvPr>
          <p:cNvSpPr/>
          <p:nvPr/>
        </p:nvSpPr>
        <p:spPr>
          <a:xfrm>
            <a:off x="2473587" y="27834067"/>
            <a:ext cx="21011718" cy="202867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ADB78E54-4733-F184-4A40-A83E2528CDEB}"/>
              </a:ext>
            </a:extLst>
          </p:cNvPr>
          <p:cNvSpPr/>
          <p:nvPr/>
        </p:nvSpPr>
        <p:spPr>
          <a:xfrm>
            <a:off x="2532879" y="1005840"/>
            <a:ext cx="13423401" cy="11277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D9314181-CC70-6ECF-731C-B1F0A7D91D26}"/>
              </a:ext>
            </a:extLst>
          </p:cNvPr>
          <p:cNvSpPr/>
          <p:nvPr/>
        </p:nvSpPr>
        <p:spPr>
          <a:xfrm>
            <a:off x="2854419" y="2602301"/>
            <a:ext cx="13423401" cy="11277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F2FDF8F9-6DF9-2CAB-77B2-9A9EB55A5893}"/>
              </a:ext>
            </a:extLst>
          </p:cNvPr>
          <p:cNvSpPr/>
          <p:nvPr/>
        </p:nvSpPr>
        <p:spPr>
          <a:xfrm>
            <a:off x="2532878" y="4222018"/>
            <a:ext cx="13423401" cy="11277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091B41C1-A281-35A8-1166-9BDF7A3BCCE3}"/>
              </a:ext>
            </a:extLst>
          </p:cNvPr>
          <p:cNvSpPr/>
          <p:nvPr/>
        </p:nvSpPr>
        <p:spPr>
          <a:xfrm>
            <a:off x="2439161" y="5496500"/>
            <a:ext cx="13423401" cy="11277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E83477FE-FA49-4065-C462-97FD3BDD68BE}"/>
              </a:ext>
            </a:extLst>
          </p:cNvPr>
          <p:cNvSpPr/>
          <p:nvPr/>
        </p:nvSpPr>
        <p:spPr>
          <a:xfrm>
            <a:off x="2760701" y="7092961"/>
            <a:ext cx="13423401" cy="11277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D48D6F9F-DAD3-FEAC-1D3D-E153E5CC16C2}"/>
              </a:ext>
            </a:extLst>
          </p:cNvPr>
          <p:cNvSpPr/>
          <p:nvPr/>
        </p:nvSpPr>
        <p:spPr>
          <a:xfrm>
            <a:off x="2439160" y="8712678"/>
            <a:ext cx="13423401" cy="11277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2C95B347-338C-2023-2497-7AC7F0A0F456}"/>
              </a:ext>
            </a:extLst>
          </p:cNvPr>
          <p:cNvSpPr/>
          <p:nvPr/>
        </p:nvSpPr>
        <p:spPr>
          <a:xfrm>
            <a:off x="2698405" y="11895288"/>
            <a:ext cx="20589547" cy="10886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3DD354EF-6AA9-0D2E-CE6A-2D67604EEBA3}"/>
              </a:ext>
            </a:extLst>
          </p:cNvPr>
          <p:cNvSpPr/>
          <p:nvPr/>
        </p:nvSpPr>
        <p:spPr>
          <a:xfrm>
            <a:off x="2451863" y="13149659"/>
            <a:ext cx="20589547" cy="10886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6C466333-9DDD-D93D-459E-8C3A0518B3D1}"/>
              </a:ext>
            </a:extLst>
          </p:cNvPr>
          <p:cNvSpPr/>
          <p:nvPr/>
        </p:nvSpPr>
        <p:spPr>
          <a:xfrm>
            <a:off x="2451863" y="10084845"/>
            <a:ext cx="13262585" cy="77837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79ADA0E9-3E46-E990-571E-EF40E77C5423}"/>
              </a:ext>
            </a:extLst>
          </p:cNvPr>
          <p:cNvSpPr/>
          <p:nvPr/>
        </p:nvSpPr>
        <p:spPr>
          <a:xfrm>
            <a:off x="2361893" y="10923100"/>
            <a:ext cx="20589547" cy="91230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9E95EBC4-4C41-DA42-69BE-18BA4470102A}"/>
              </a:ext>
            </a:extLst>
          </p:cNvPr>
          <p:cNvSpPr/>
          <p:nvPr/>
        </p:nvSpPr>
        <p:spPr>
          <a:xfrm>
            <a:off x="2507268" y="20574482"/>
            <a:ext cx="20589547" cy="12000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DA849B7D-64B5-8F27-F42B-33C3B7540D43}"/>
              </a:ext>
            </a:extLst>
          </p:cNvPr>
          <p:cNvSpPr/>
          <p:nvPr/>
        </p:nvSpPr>
        <p:spPr>
          <a:xfrm>
            <a:off x="16277820" y="16401771"/>
            <a:ext cx="7422852" cy="117604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695275E4-E7DB-4EC0-FBDE-7D21B41F0A82}"/>
              </a:ext>
            </a:extLst>
          </p:cNvPr>
          <p:cNvSpPr/>
          <p:nvPr/>
        </p:nvSpPr>
        <p:spPr>
          <a:xfrm>
            <a:off x="16031278" y="17656142"/>
            <a:ext cx="7422852" cy="117604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39F2022D-BC94-01AB-3823-776A27316AB4}"/>
              </a:ext>
            </a:extLst>
          </p:cNvPr>
          <p:cNvSpPr/>
          <p:nvPr/>
        </p:nvSpPr>
        <p:spPr>
          <a:xfrm>
            <a:off x="16487500" y="7639425"/>
            <a:ext cx="7422852" cy="117604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36908A11-0054-701A-8A2E-8D379D54C574}"/>
              </a:ext>
            </a:extLst>
          </p:cNvPr>
          <p:cNvSpPr/>
          <p:nvPr/>
        </p:nvSpPr>
        <p:spPr>
          <a:xfrm>
            <a:off x="16240958" y="8893796"/>
            <a:ext cx="7422852" cy="117604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25C538B9-553B-032C-E9C5-9A0BFC00AAE0}"/>
              </a:ext>
            </a:extLst>
          </p:cNvPr>
          <p:cNvSpPr/>
          <p:nvPr/>
        </p:nvSpPr>
        <p:spPr>
          <a:xfrm>
            <a:off x="16569513" y="1579281"/>
            <a:ext cx="7719238" cy="122631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70FD33DD-785C-A391-7BDC-03D673743FF4}"/>
              </a:ext>
            </a:extLst>
          </p:cNvPr>
          <p:cNvSpPr/>
          <p:nvPr/>
        </p:nvSpPr>
        <p:spPr>
          <a:xfrm>
            <a:off x="16341691" y="2708699"/>
            <a:ext cx="7666600" cy="149602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ADBD7BEF-0187-B566-47B9-0AB79FE5FCEE}"/>
              </a:ext>
            </a:extLst>
          </p:cNvPr>
          <p:cNvSpPr/>
          <p:nvPr/>
        </p:nvSpPr>
        <p:spPr>
          <a:xfrm>
            <a:off x="16505642" y="4243136"/>
            <a:ext cx="7666600" cy="149602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02F78464-2FFA-C15B-E7DF-4D25AFAEAC58}"/>
              </a:ext>
            </a:extLst>
          </p:cNvPr>
          <p:cNvSpPr/>
          <p:nvPr/>
        </p:nvSpPr>
        <p:spPr>
          <a:xfrm>
            <a:off x="16277820" y="5642269"/>
            <a:ext cx="7666600" cy="149602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C6B00D67-6BCF-FCD7-C2F0-661DB819358A}"/>
              </a:ext>
            </a:extLst>
          </p:cNvPr>
          <p:cNvSpPr/>
          <p:nvPr/>
        </p:nvSpPr>
        <p:spPr>
          <a:xfrm>
            <a:off x="2497180" y="7388915"/>
            <a:ext cx="20876002" cy="124367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A5972CF4-DF1E-AB63-B9A6-2BF9028186DA}"/>
              </a:ext>
            </a:extLst>
          </p:cNvPr>
          <p:cNvSpPr/>
          <p:nvPr/>
        </p:nvSpPr>
        <p:spPr>
          <a:xfrm>
            <a:off x="2250638" y="8643286"/>
            <a:ext cx="20876002" cy="124367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3A4EF1B8-FBAD-413B-4161-1152EB3DD6F3}"/>
              </a:ext>
            </a:extLst>
          </p:cNvPr>
          <p:cNvSpPr/>
          <p:nvPr/>
        </p:nvSpPr>
        <p:spPr>
          <a:xfrm>
            <a:off x="2579192" y="1325880"/>
            <a:ext cx="21709557" cy="129683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1E57350E-16CD-7A9F-9B75-46508EE0688C}"/>
              </a:ext>
            </a:extLst>
          </p:cNvPr>
          <p:cNvSpPr/>
          <p:nvPr/>
        </p:nvSpPr>
        <p:spPr>
          <a:xfrm>
            <a:off x="2351371" y="2439789"/>
            <a:ext cx="21561518" cy="158205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A10F6EB5-E193-7A50-3DB9-CC402C11F2F3}"/>
              </a:ext>
            </a:extLst>
          </p:cNvPr>
          <p:cNvSpPr/>
          <p:nvPr/>
        </p:nvSpPr>
        <p:spPr>
          <a:xfrm>
            <a:off x="2515322" y="3974226"/>
            <a:ext cx="21561518" cy="158205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7B8A8893-06E7-872F-EC3C-026072DDA09C}"/>
              </a:ext>
            </a:extLst>
          </p:cNvPr>
          <p:cNvSpPr/>
          <p:nvPr/>
        </p:nvSpPr>
        <p:spPr>
          <a:xfrm>
            <a:off x="2287500" y="5711747"/>
            <a:ext cx="11519940" cy="124367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16222621-772C-ADD0-D6A2-9E66BCC30E54}"/>
              </a:ext>
            </a:extLst>
          </p:cNvPr>
          <p:cNvSpPr/>
          <p:nvPr/>
        </p:nvSpPr>
        <p:spPr>
          <a:xfrm>
            <a:off x="2497180" y="21787362"/>
            <a:ext cx="21122544" cy="120999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A8DB1810-5AC9-4CDB-7E6C-C157189BF5F1}"/>
              </a:ext>
            </a:extLst>
          </p:cNvPr>
          <p:cNvSpPr/>
          <p:nvPr/>
        </p:nvSpPr>
        <p:spPr>
          <a:xfrm>
            <a:off x="2269358" y="22879290"/>
            <a:ext cx="11868850" cy="151720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13A265CE-2542-2897-E694-27527D4D22B6}"/>
              </a:ext>
            </a:extLst>
          </p:cNvPr>
          <p:cNvSpPr/>
          <p:nvPr/>
        </p:nvSpPr>
        <p:spPr>
          <a:xfrm>
            <a:off x="2250638" y="24593237"/>
            <a:ext cx="11868850" cy="151720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08330765-873A-2CBC-3299-330D3114232A}"/>
              </a:ext>
            </a:extLst>
          </p:cNvPr>
          <p:cNvSpPr/>
          <p:nvPr/>
        </p:nvSpPr>
        <p:spPr>
          <a:xfrm>
            <a:off x="2250638" y="25950596"/>
            <a:ext cx="11868850" cy="151720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60EDA1DC-7993-C38C-E5AC-3BA58D4E791C}"/>
              </a:ext>
            </a:extLst>
          </p:cNvPr>
          <p:cNvSpPr/>
          <p:nvPr/>
        </p:nvSpPr>
        <p:spPr>
          <a:xfrm>
            <a:off x="14694062" y="23464531"/>
            <a:ext cx="9172204" cy="93196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4AEB84E9-CC35-C9B9-BABC-B89FE8123C34}"/>
              </a:ext>
            </a:extLst>
          </p:cNvPr>
          <p:cNvSpPr/>
          <p:nvPr/>
        </p:nvSpPr>
        <p:spPr>
          <a:xfrm>
            <a:off x="14447520" y="24718902"/>
            <a:ext cx="9172204" cy="93196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06BC4A4D-1A84-FA0F-176B-62A74C28192E}"/>
              </a:ext>
            </a:extLst>
          </p:cNvPr>
          <p:cNvSpPr/>
          <p:nvPr/>
        </p:nvSpPr>
        <p:spPr>
          <a:xfrm>
            <a:off x="14346787" y="5989780"/>
            <a:ext cx="9730053" cy="110271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D0317906-3785-0703-93A6-430E455ED813}"/>
              </a:ext>
            </a:extLst>
          </p:cNvPr>
          <p:cNvSpPr/>
          <p:nvPr/>
        </p:nvSpPr>
        <p:spPr>
          <a:xfrm>
            <a:off x="14447521" y="26258990"/>
            <a:ext cx="9418746" cy="140286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361BEE05-7E4B-2F17-B947-C60B53D971AF}"/>
              </a:ext>
            </a:extLst>
          </p:cNvPr>
          <p:cNvSpPr/>
          <p:nvPr/>
        </p:nvSpPr>
        <p:spPr>
          <a:xfrm>
            <a:off x="2825734" y="16096617"/>
            <a:ext cx="20547448" cy="13014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B2265B45-99C8-5978-74D3-3A48F067C4C0}"/>
              </a:ext>
            </a:extLst>
          </p:cNvPr>
          <p:cNvSpPr/>
          <p:nvPr/>
        </p:nvSpPr>
        <p:spPr>
          <a:xfrm>
            <a:off x="2497180" y="17581775"/>
            <a:ext cx="20547448" cy="13014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728C5B11-40E5-EEA3-F721-6C9AB3806923}"/>
              </a:ext>
            </a:extLst>
          </p:cNvPr>
          <p:cNvSpPr/>
          <p:nvPr/>
        </p:nvSpPr>
        <p:spPr>
          <a:xfrm>
            <a:off x="2825734" y="11663887"/>
            <a:ext cx="11293754" cy="108052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F5BC0755-1CDE-E8F8-0DED-5B87457759F5}"/>
              </a:ext>
            </a:extLst>
          </p:cNvPr>
          <p:cNvSpPr/>
          <p:nvPr/>
        </p:nvSpPr>
        <p:spPr>
          <a:xfrm>
            <a:off x="2579192" y="12918258"/>
            <a:ext cx="11293754" cy="108052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E3BF932B-7C36-1A6F-EB14-297790B65BFF}"/>
              </a:ext>
            </a:extLst>
          </p:cNvPr>
          <p:cNvSpPr/>
          <p:nvPr/>
        </p:nvSpPr>
        <p:spPr>
          <a:xfrm>
            <a:off x="14447519" y="9912381"/>
            <a:ext cx="9048933" cy="15411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4A02FF57-A57D-9A2C-7434-7EB69C0E5AB5}"/>
              </a:ext>
            </a:extLst>
          </p:cNvPr>
          <p:cNvSpPr/>
          <p:nvPr/>
        </p:nvSpPr>
        <p:spPr>
          <a:xfrm>
            <a:off x="2515322" y="10142624"/>
            <a:ext cx="11292118" cy="124367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E54F86D2-FED0-8C08-08F9-CDEFAE8B512F}"/>
              </a:ext>
            </a:extLst>
          </p:cNvPr>
          <p:cNvSpPr/>
          <p:nvPr/>
        </p:nvSpPr>
        <p:spPr>
          <a:xfrm>
            <a:off x="13807440" y="12451085"/>
            <a:ext cx="10481310" cy="6864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810E830B-D321-EF63-4BE1-94EEC7155826}"/>
              </a:ext>
            </a:extLst>
          </p:cNvPr>
          <p:cNvSpPr/>
          <p:nvPr/>
        </p:nvSpPr>
        <p:spPr>
          <a:xfrm>
            <a:off x="13916239" y="13930202"/>
            <a:ext cx="10481310" cy="6864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C0FE27DC-E724-79B1-27D2-73E9BBAD5605}"/>
              </a:ext>
            </a:extLst>
          </p:cNvPr>
          <p:cNvSpPr/>
          <p:nvPr/>
        </p:nvSpPr>
        <p:spPr>
          <a:xfrm>
            <a:off x="2443813" y="14378356"/>
            <a:ext cx="5374307" cy="95854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7BBB2A2F-9C91-687F-42C7-24E1419C84D7}"/>
              </a:ext>
            </a:extLst>
          </p:cNvPr>
          <p:cNvSpPr/>
          <p:nvPr/>
        </p:nvSpPr>
        <p:spPr>
          <a:xfrm>
            <a:off x="13132130" y="14669536"/>
            <a:ext cx="1561932" cy="122345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CA00C310-FD07-A3CD-D714-429B2086EE1E}"/>
              </a:ext>
            </a:extLst>
          </p:cNvPr>
          <p:cNvSpPr/>
          <p:nvPr/>
        </p:nvSpPr>
        <p:spPr>
          <a:xfrm>
            <a:off x="19185254" y="11608499"/>
            <a:ext cx="2277761" cy="6892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D7D036EA-47A8-DC0E-B360-6BA9EB97C32B}"/>
              </a:ext>
            </a:extLst>
          </p:cNvPr>
          <p:cNvSpPr/>
          <p:nvPr/>
        </p:nvSpPr>
        <p:spPr>
          <a:xfrm>
            <a:off x="19280164" y="13089348"/>
            <a:ext cx="2277761" cy="68920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0E2E3D83-95C4-0462-A119-09F237F2AF8B}"/>
              </a:ext>
            </a:extLst>
          </p:cNvPr>
          <p:cNvSpPr/>
          <p:nvPr/>
        </p:nvSpPr>
        <p:spPr>
          <a:xfrm>
            <a:off x="2250638" y="19108090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D74D09E8-B6C3-3AC7-C271-91C21830A419}"/>
              </a:ext>
            </a:extLst>
          </p:cNvPr>
          <p:cNvSpPr/>
          <p:nvPr/>
        </p:nvSpPr>
        <p:spPr>
          <a:xfrm>
            <a:off x="2359437" y="20587207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8;p3">
            <a:extLst>
              <a:ext uri="{FF2B5EF4-FFF2-40B4-BE49-F238E27FC236}">
                <a16:creationId xmlns:a16="http://schemas.microsoft.com/office/drawing/2014/main" id="{DA4877D7-2428-429A-C158-85370FE4C3AF}"/>
              </a:ext>
            </a:extLst>
          </p:cNvPr>
          <p:cNvSpPr/>
          <p:nvPr/>
        </p:nvSpPr>
        <p:spPr>
          <a:xfrm>
            <a:off x="2781921" y="28135220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C4C2A737-0CD7-D763-B0DB-4AE281277F46}"/>
              </a:ext>
            </a:extLst>
          </p:cNvPr>
          <p:cNvSpPr/>
          <p:nvPr/>
        </p:nvSpPr>
        <p:spPr>
          <a:xfrm>
            <a:off x="2579193" y="1600200"/>
            <a:ext cx="5421808" cy="102251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4EF85F03-AAD4-7F42-B084-96B988909304}"/>
              </a:ext>
            </a:extLst>
          </p:cNvPr>
          <p:cNvSpPr/>
          <p:nvPr/>
        </p:nvSpPr>
        <p:spPr>
          <a:xfrm>
            <a:off x="2351371" y="2774443"/>
            <a:ext cx="5384836" cy="12474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A9AD6526-E42C-112A-51D0-C7FFE4BDD343}"/>
              </a:ext>
            </a:extLst>
          </p:cNvPr>
          <p:cNvSpPr/>
          <p:nvPr/>
        </p:nvSpPr>
        <p:spPr>
          <a:xfrm>
            <a:off x="2515322" y="4308880"/>
            <a:ext cx="5384836" cy="12474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43C5F264-DA98-6194-EE32-E3734F227ADE}"/>
              </a:ext>
            </a:extLst>
          </p:cNvPr>
          <p:cNvSpPr/>
          <p:nvPr/>
        </p:nvSpPr>
        <p:spPr>
          <a:xfrm>
            <a:off x="2597912" y="22845270"/>
            <a:ext cx="20673567" cy="10225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CF7A6A91-4FCA-5556-49C6-96EA531BF1D6}"/>
              </a:ext>
            </a:extLst>
          </p:cNvPr>
          <p:cNvSpPr/>
          <p:nvPr/>
        </p:nvSpPr>
        <p:spPr>
          <a:xfrm>
            <a:off x="2351370" y="24099641"/>
            <a:ext cx="20673567" cy="10225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E5C519CB-CF16-278E-EA93-D4BBE1A819F5}"/>
              </a:ext>
            </a:extLst>
          </p:cNvPr>
          <p:cNvSpPr/>
          <p:nvPr/>
        </p:nvSpPr>
        <p:spPr>
          <a:xfrm>
            <a:off x="2351371" y="25593976"/>
            <a:ext cx="21229257" cy="153917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70A79477-43D5-C2E5-7395-04A5C879B186}"/>
              </a:ext>
            </a:extLst>
          </p:cNvPr>
          <p:cNvSpPr/>
          <p:nvPr/>
        </p:nvSpPr>
        <p:spPr>
          <a:xfrm>
            <a:off x="2597913" y="7940735"/>
            <a:ext cx="4442968" cy="11672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B70A6046-DBE4-A518-BEDE-5C3AC43766C8}"/>
              </a:ext>
            </a:extLst>
          </p:cNvPr>
          <p:cNvSpPr/>
          <p:nvPr/>
        </p:nvSpPr>
        <p:spPr>
          <a:xfrm>
            <a:off x="2351370" y="9339868"/>
            <a:ext cx="20673567" cy="102251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CDE411E1-8D4C-5031-4BEF-EA15E507E324}"/>
              </a:ext>
            </a:extLst>
          </p:cNvPr>
          <p:cNvSpPr/>
          <p:nvPr/>
        </p:nvSpPr>
        <p:spPr>
          <a:xfrm>
            <a:off x="2351371" y="10834203"/>
            <a:ext cx="21229257" cy="153917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B96CC86D-F8E6-9010-4BA8-36474273F9B9}"/>
              </a:ext>
            </a:extLst>
          </p:cNvPr>
          <p:cNvSpPr/>
          <p:nvPr/>
        </p:nvSpPr>
        <p:spPr>
          <a:xfrm>
            <a:off x="2597913" y="6271817"/>
            <a:ext cx="4442968" cy="11672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680EEAA2-FA96-DA44-32EE-9CD534A566C4}"/>
              </a:ext>
            </a:extLst>
          </p:cNvPr>
          <p:cNvSpPr/>
          <p:nvPr/>
        </p:nvSpPr>
        <p:spPr>
          <a:xfrm>
            <a:off x="2351370" y="16495898"/>
            <a:ext cx="4442968" cy="11672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AD2E6024-459F-4CE9-DB44-20C6488B967D}"/>
              </a:ext>
            </a:extLst>
          </p:cNvPr>
          <p:cNvSpPr/>
          <p:nvPr/>
        </p:nvSpPr>
        <p:spPr>
          <a:xfrm>
            <a:off x="5514723" y="12891594"/>
            <a:ext cx="1526158" cy="7866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32ABE343-CFBD-AE06-84E0-9743F5271F5B}"/>
              </a:ext>
            </a:extLst>
          </p:cNvPr>
          <p:cNvSpPr/>
          <p:nvPr/>
        </p:nvSpPr>
        <p:spPr>
          <a:xfrm>
            <a:off x="5514723" y="14418350"/>
            <a:ext cx="1526158" cy="7866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46E3B1BC-2A7A-27CB-5F26-8C5493AC91C1}"/>
              </a:ext>
            </a:extLst>
          </p:cNvPr>
          <p:cNvSpPr/>
          <p:nvPr/>
        </p:nvSpPr>
        <p:spPr>
          <a:xfrm>
            <a:off x="13375578" y="12845195"/>
            <a:ext cx="1526158" cy="7866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5D9671E5-B1FE-651B-EDA4-601CC8C14763}"/>
              </a:ext>
            </a:extLst>
          </p:cNvPr>
          <p:cNvSpPr/>
          <p:nvPr/>
        </p:nvSpPr>
        <p:spPr>
          <a:xfrm>
            <a:off x="13375578" y="14371951"/>
            <a:ext cx="1526158" cy="7866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25D604DC-7546-BD28-508F-3219DCBBAA81}"/>
              </a:ext>
            </a:extLst>
          </p:cNvPr>
          <p:cNvSpPr/>
          <p:nvPr/>
        </p:nvSpPr>
        <p:spPr>
          <a:xfrm>
            <a:off x="20534729" y="12861110"/>
            <a:ext cx="1526158" cy="7866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5469411C-50AE-C3F4-1262-44FE958085F1}"/>
              </a:ext>
            </a:extLst>
          </p:cNvPr>
          <p:cNvSpPr/>
          <p:nvPr/>
        </p:nvSpPr>
        <p:spPr>
          <a:xfrm>
            <a:off x="20534729" y="14387866"/>
            <a:ext cx="1526158" cy="7866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F6AC04BE-B467-60E6-2DD5-E12BBC7E4A56}"/>
              </a:ext>
            </a:extLst>
          </p:cNvPr>
          <p:cNvSpPr/>
          <p:nvPr/>
        </p:nvSpPr>
        <p:spPr>
          <a:xfrm>
            <a:off x="8001001" y="7574242"/>
            <a:ext cx="15023936" cy="161204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E4EC7FC1-37DB-7A34-46EF-5FAD0CBCE061}"/>
              </a:ext>
            </a:extLst>
          </p:cNvPr>
          <p:cNvSpPr/>
          <p:nvPr/>
        </p:nvSpPr>
        <p:spPr>
          <a:xfrm>
            <a:off x="2822304" y="20834278"/>
            <a:ext cx="20758323" cy="150267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BCDEAB6F-20AA-2E7E-192F-D3AFC05431BA}"/>
              </a:ext>
            </a:extLst>
          </p:cNvPr>
          <p:cNvSpPr/>
          <p:nvPr/>
        </p:nvSpPr>
        <p:spPr>
          <a:xfrm>
            <a:off x="2515322" y="18376332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E4275924-2BAF-DE09-A00C-066469DB0E06}"/>
              </a:ext>
            </a:extLst>
          </p:cNvPr>
          <p:cNvSpPr/>
          <p:nvPr/>
        </p:nvSpPr>
        <p:spPr>
          <a:xfrm>
            <a:off x="2624121" y="19855449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C650AFC1-EE4F-9F67-9068-6723E28834B8}"/>
              </a:ext>
            </a:extLst>
          </p:cNvPr>
          <p:cNvSpPr/>
          <p:nvPr/>
        </p:nvSpPr>
        <p:spPr>
          <a:xfrm>
            <a:off x="1964999" y="13713968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3B6C9B59-FDA6-872D-416A-646F206BD454}"/>
              </a:ext>
            </a:extLst>
          </p:cNvPr>
          <p:cNvSpPr/>
          <p:nvPr/>
        </p:nvSpPr>
        <p:spPr>
          <a:xfrm>
            <a:off x="2073798" y="15193085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509E34FE-A369-BD38-4174-FEDC6F1860DB}"/>
              </a:ext>
            </a:extLst>
          </p:cNvPr>
          <p:cNvSpPr/>
          <p:nvPr/>
        </p:nvSpPr>
        <p:spPr>
          <a:xfrm>
            <a:off x="2182597" y="28004316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4B6AF6F6-FC39-0702-D71D-FB02905FEEE4}"/>
              </a:ext>
            </a:extLst>
          </p:cNvPr>
          <p:cNvSpPr/>
          <p:nvPr/>
        </p:nvSpPr>
        <p:spPr>
          <a:xfrm>
            <a:off x="2022038" y="16776370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7904F800-D8B1-5256-E30A-DF253ED520D6}"/>
              </a:ext>
            </a:extLst>
          </p:cNvPr>
          <p:cNvSpPr/>
          <p:nvPr/>
        </p:nvSpPr>
        <p:spPr>
          <a:xfrm>
            <a:off x="2130837" y="18255487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0FA4ED57-5E5F-CEC0-A146-A0C737E32814}"/>
              </a:ext>
            </a:extLst>
          </p:cNvPr>
          <p:cNvSpPr/>
          <p:nvPr/>
        </p:nvSpPr>
        <p:spPr>
          <a:xfrm>
            <a:off x="2673122" y="27948127"/>
            <a:ext cx="5299517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2C123935-294D-39EB-136C-ACFFBF51AF1B}"/>
              </a:ext>
            </a:extLst>
          </p:cNvPr>
          <p:cNvSpPr/>
          <p:nvPr/>
        </p:nvSpPr>
        <p:spPr>
          <a:xfrm>
            <a:off x="2654951" y="22554264"/>
            <a:ext cx="3928730" cy="86701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3216B9FA-E159-80FA-6B91-500237CBCC83}"/>
              </a:ext>
            </a:extLst>
          </p:cNvPr>
          <p:cNvSpPr/>
          <p:nvPr/>
        </p:nvSpPr>
        <p:spPr>
          <a:xfrm>
            <a:off x="2408409" y="23808635"/>
            <a:ext cx="3928730" cy="86701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C551DDFE-5E67-1D4F-431B-E0463F5D19A5}"/>
              </a:ext>
            </a:extLst>
          </p:cNvPr>
          <p:cNvSpPr/>
          <p:nvPr/>
        </p:nvSpPr>
        <p:spPr>
          <a:xfrm>
            <a:off x="2408409" y="25381539"/>
            <a:ext cx="4034331" cy="130510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DF034D28-EB04-2341-C658-113698BE9D6A}"/>
              </a:ext>
            </a:extLst>
          </p:cNvPr>
          <p:cNvSpPr/>
          <p:nvPr/>
        </p:nvSpPr>
        <p:spPr>
          <a:xfrm>
            <a:off x="2408409" y="3888367"/>
            <a:ext cx="5564230" cy="86701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A2CE3166-DBA1-A921-A7A4-443AEF39BC67}"/>
              </a:ext>
            </a:extLst>
          </p:cNvPr>
          <p:cNvSpPr/>
          <p:nvPr/>
        </p:nvSpPr>
        <p:spPr>
          <a:xfrm>
            <a:off x="2161867" y="5142738"/>
            <a:ext cx="5564230" cy="86701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ACEE7A8A-1F55-A184-95FF-E3A77B09009A}"/>
              </a:ext>
            </a:extLst>
          </p:cNvPr>
          <p:cNvSpPr/>
          <p:nvPr/>
        </p:nvSpPr>
        <p:spPr>
          <a:xfrm>
            <a:off x="2161867" y="6715642"/>
            <a:ext cx="5713792" cy="130510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D6B39E90-33BA-192C-9C89-30DF257193F4}"/>
              </a:ext>
            </a:extLst>
          </p:cNvPr>
          <p:cNvSpPr/>
          <p:nvPr/>
        </p:nvSpPr>
        <p:spPr>
          <a:xfrm>
            <a:off x="2258847" y="8735011"/>
            <a:ext cx="5713792" cy="130510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3C816011-7D25-87F9-4196-6AAB6503DBF1}"/>
              </a:ext>
            </a:extLst>
          </p:cNvPr>
          <p:cNvSpPr/>
          <p:nvPr/>
        </p:nvSpPr>
        <p:spPr>
          <a:xfrm>
            <a:off x="6337138" y="12547593"/>
            <a:ext cx="16888621" cy="15768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DE502245-D6C5-4FDA-C48B-B69E901735C8}"/>
              </a:ext>
            </a:extLst>
          </p:cNvPr>
          <p:cNvSpPr/>
          <p:nvPr/>
        </p:nvSpPr>
        <p:spPr>
          <a:xfrm>
            <a:off x="6434118" y="14566962"/>
            <a:ext cx="16888621" cy="15768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451CB382-9381-C79D-788F-3C75C3880C61}"/>
              </a:ext>
            </a:extLst>
          </p:cNvPr>
          <p:cNvSpPr/>
          <p:nvPr/>
        </p:nvSpPr>
        <p:spPr>
          <a:xfrm>
            <a:off x="6337137" y="10652215"/>
            <a:ext cx="16888621" cy="15173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6AFFC466-FF7F-C459-5502-C1CE6C59DF47}"/>
              </a:ext>
            </a:extLst>
          </p:cNvPr>
          <p:cNvSpPr/>
          <p:nvPr/>
        </p:nvSpPr>
        <p:spPr>
          <a:xfrm>
            <a:off x="2258848" y="1236424"/>
            <a:ext cx="4078290" cy="12968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6C2454C8-368E-2C67-3CC8-6055F7FFE5AB}"/>
              </a:ext>
            </a:extLst>
          </p:cNvPr>
          <p:cNvSpPr/>
          <p:nvPr/>
        </p:nvSpPr>
        <p:spPr>
          <a:xfrm>
            <a:off x="2130837" y="20268946"/>
            <a:ext cx="4078290" cy="12968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9A2390F2-C2B6-A093-57F1-60C4C18B1E39}"/>
              </a:ext>
            </a:extLst>
          </p:cNvPr>
          <p:cNvSpPr/>
          <p:nvPr/>
        </p:nvSpPr>
        <p:spPr>
          <a:xfrm>
            <a:off x="4051138" y="1483353"/>
            <a:ext cx="16888621" cy="15768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16872FF5-B299-C454-8FDA-20495683C52C}"/>
              </a:ext>
            </a:extLst>
          </p:cNvPr>
          <p:cNvSpPr/>
          <p:nvPr/>
        </p:nvSpPr>
        <p:spPr>
          <a:xfrm>
            <a:off x="4148118" y="3502722"/>
            <a:ext cx="16888621" cy="15768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CFBCB4E7-670D-9428-56ED-DBCFB36FCB45}"/>
              </a:ext>
            </a:extLst>
          </p:cNvPr>
          <p:cNvSpPr/>
          <p:nvPr/>
        </p:nvSpPr>
        <p:spPr>
          <a:xfrm>
            <a:off x="4051138" y="5522091"/>
            <a:ext cx="18900302" cy="15768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EB8CA026-B023-EA13-40A6-EA1859EB0AEB}"/>
              </a:ext>
            </a:extLst>
          </p:cNvPr>
          <p:cNvSpPr/>
          <p:nvPr/>
        </p:nvSpPr>
        <p:spPr>
          <a:xfrm>
            <a:off x="4148118" y="7541460"/>
            <a:ext cx="18900302" cy="15768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7BB2F02B-6A97-B2FE-184E-326FB27B5431}"/>
              </a:ext>
            </a:extLst>
          </p:cNvPr>
          <p:cNvSpPr/>
          <p:nvPr/>
        </p:nvSpPr>
        <p:spPr>
          <a:xfrm>
            <a:off x="4051138" y="9357178"/>
            <a:ext cx="18900302" cy="15768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DD970B9C-413D-DD33-83DF-17C77B20E135}"/>
              </a:ext>
            </a:extLst>
          </p:cNvPr>
          <p:cNvSpPr/>
          <p:nvPr/>
        </p:nvSpPr>
        <p:spPr>
          <a:xfrm>
            <a:off x="4148118" y="11376547"/>
            <a:ext cx="18900302" cy="15768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19DAEDD3-4772-79E9-96E2-7E9CFC600CD4}"/>
              </a:ext>
            </a:extLst>
          </p:cNvPr>
          <p:cNvSpPr/>
          <p:nvPr/>
        </p:nvSpPr>
        <p:spPr>
          <a:xfrm>
            <a:off x="19202400" y="13898880"/>
            <a:ext cx="3846020" cy="6313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824DCE9E-0FD9-AB9B-C887-7806F18810E9}"/>
              </a:ext>
            </a:extLst>
          </p:cNvPr>
          <p:cNvSpPr/>
          <p:nvPr/>
        </p:nvSpPr>
        <p:spPr>
          <a:xfrm>
            <a:off x="19299380" y="15918249"/>
            <a:ext cx="3846020" cy="6313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06F76374-7E22-5D1D-B28B-A837AC962A5E}"/>
              </a:ext>
            </a:extLst>
          </p:cNvPr>
          <p:cNvSpPr/>
          <p:nvPr/>
        </p:nvSpPr>
        <p:spPr>
          <a:xfrm>
            <a:off x="4051138" y="17700227"/>
            <a:ext cx="14602622" cy="15768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E54D979C-31FD-B9CE-F12E-F5C4F7851680}"/>
              </a:ext>
            </a:extLst>
          </p:cNvPr>
          <p:cNvSpPr/>
          <p:nvPr/>
        </p:nvSpPr>
        <p:spPr>
          <a:xfrm>
            <a:off x="1529772" y="14813842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1B9E3381-1F1E-222D-877C-077337D20519}"/>
              </a:ext>
            </a:extLst>
          </p:cNvPr>
          <p:cNvSpPr/>
          <p:nvPr/>
        </p:nvSpPr>
        <p:spPr>
          <a:xfrm>
            <a:off x="1529772" y="16659754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B2FD3429-0410-B1D7-EAE6-3DEA04A60415}"/>
              </a:ext>
            </a:extLst>
          </p:cNvPr>
          <p:cNvSpPr/>
          <p:nvPr/>
        </p:nvSpPr>
        <p:spPr>
          <a:xfrm>
            <a:off x="2085117" y="28046614"/>
            <a:ext cx="21615628" cy="8670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6F3F8A59-8725-943D-2A0C-C13C48C4F7BC}"/>
              </a:ext>
            </a:extLst>
          </p:cNvPr>
          <p:cNvSpPr/>
          <p:nvPr/>
        </p:nvSpPr>
        <p:spPr>
          <a:xfrm>
            <a:off x="2312939" y="19703566"/>
            <a:ext cx="21387806" cy="14378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47ECEFDE-4FE3-820E-92C0-FB88665E3FE4}"/>
              </a:ext>
            </a:extLst>
          </p:cNvPr>
          <p:cNvSpPr/>
          <p:nvPr/>
        </p:nvSpPr>
        <p:spPr>
          <a:xfrm>
            <a:off x="2249068" y="21144623"/>
            <a:ext cx="21241960" cy="175412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D7F85CBC-23C6-B609-6827-463FCF3E6683}"/>
              </a:ext>
            </a:extLst>
          </p:cNvPr>
          <p:cNvSpPr/>
          <p:nvPr/>
        </p:nvSpPr>
        <p:spPr>
          <a:xfrm>
            <a:off x="2422530" y="23742761"/>
            <a:ext cx="21387806" cy="14378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093C30AD-56F8-8F21-7049-3AF8293049D6}"/>
              </a:ext>
            </a:extLst>
          </p:cNvPr>
          <p:cNvSpPr/>
          <p:nvPr/>
        </p:nvSpPr>
        <p:spPr>
          <a:xfrm>
            <a:off x="2358659" y="25183818"/>
            <a:ext cx="21241960" cy="175412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6E48D101-4847-DA5B-37B6-FA31949C1965}"/>
              </a:ext>
            </a:extLst>
          </p:cNvPr>
          <p:cNvSpPr/>
          <p:nvPr/>
        </p:nvSpPr>
        <p:spPr>
          <a:xfrm>
            <a:off x="2404379" y="11384280"/>
            <a:ext cx="9345661" cy="148184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8A84E29F-AD21-3FA9-F34C-C6C71FE5B6E0}"/>
              </a:ext>
            </a:extLst>
          </p:cNvPr>
          <p:cNvSpPr/>
          <p:nvPr/>
        </p:nvSpPr>
        <p:spPr>
          <a:xfrm>
            <a:off x="2340508" y="12815667"/>
            <a:ext cx="9281932" cy="18077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6F4D926B-14F0-4657-3F7E-760F591E26D7}"/>
              </a:ext>
            </a:extLst>
          </p:cNvPr>
          <p:cNvSpPr/>
          <p:nvPr/>
        </p:nvSpPr>
        <p:spPr>
          <a:xfrm>
            <a:off x="2468250" y="8145133"/>
            <a:ext cx="9281351" cy="69482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87EEBC5E-613A-7882-E958-3404C5372F67}"/>
              </a:ext>
            </a:extLst>
          </p:cNvPr>
          <p:cNvSpPr/>
          <p:nvPr/>
        </p:nvSpPr>
        <p:spPr>
          <a:xfrm>
            <a:off x="2404379" y="9576520"/>
            <a:ext cx="9218061" cy="84764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E8160592-14E3-AD7F-10BE-8E98ECEA72F3}"/>
              </a:ext>
            </a:extLst>
          </p:cNvPr>
          <p:cNvSpPr/>
          <p:nvPr/>
        </p:nvSpPr>
        <p:spPr>
          <a:xfrm>
            <a:off x="11517729" y="14973199"/>
            <a:ext cx="11977467" cy="8745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32BE6297-C8ED-B8B6-7E12-2104A82ED38F}"/>
              </a:ext>
            </a:extLst>
          </p:cNvPr>
          <p:cNvSpPr/>
          <p:nvPr/>
        </p:nvSpPr>
        <p:spPr>
          <a:xfrm>
            <a:off x="11558568" y="15948096"/>
            <a:ext cx="11895791" cy="106683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C2D140AB-D1D4-515A-A084-738F002E1777}"/>
              </a:ext>
            </a:extLst>
          </p:cNvPr>
          <p:cNvSpPr/>
          <p:nvPr/>
        </p:nvSpPr>
        <p:spPr>
          <a:xfrm>
            <a:off x="2340508" y="24522858"/>
            <a:ext cx="16999052" cy="8745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3EFB89C4-4C14-0DEC-7E9B-FDD8716FE003}"/>
              </a:ext>
            </a:extLst>
          </p:cNvPr>
          <p:cNvSpPr/>
          <p:nvPr/>
        </p:nvSpPr>
        <p:spPr>
          <a:xfrm>
            <a:off x="2340508" y="25681791"/>
            <a:ext cx="3557372" cy="59006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14B2235E-8326-B8CE-0BF0-89600DC7E0AD}"/>
              </a:ext>
            </a:extLst>
          </p:cNvPr>
          <p:cNvSpPr/>
          <p:nvPr/>
        </p:nvSpPr>
        <p:spPr>
          <a:xfrm>
            <a:off x="2819507" y="1453152"/>
            <a:ext cx="10073534" cy="113256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81FE1032-F0FE-561E-0C86-A4360986EFC7}"/>
              </a:ext>
            </a:extLst>
          </p:cNvPr>
          <p:cNvSpPr/>
          <p:nvPr/>
        </p:nvSpPr>
        <p:spPr>
          <a:xfrm>
            <a:off x="2469799" y="2964654"/>
            <a:ext cx="10073534" cy="113256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F2586511-7AA0-BF46-1F35-6F7CCF1966B0}"/>
              </a:ext>
            </a:extLst>
          </p:cNvPr>
          <p:cNvSpPr/>
          <p:nvPr/>
        </p:nvSpPr>
        <p:spPr>
          <a:xfrm>
            <a:off x="2469798" y="4194597"/>
            <a:ext cx="20573082" cy="113256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3EAD382E-C338-CB77-F05C-E0A57201D561}"/>
              </a:ext>
            </a:extLst>
          </p:cNvPr>
          <p:cNvSpPr/>
          <p:nvPr/>
        </p:nvSpPr>
        <p:spPr>
          <a:xfrm>
            <a:off x="2469799" y="5528605"/>
            <a:ext cx="3793841" cy="675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62E9BE8A-F36C-62C0-42C7-6D06C3AB6D00}"/>
              </a:ext>
            </a:extLst>
          </p:cNvPr>
          <p:cNvSpPr/>
          <p:nvPr/>
        </p:nvSpPr>
        <p:spPr>
          <a:xfrm>
            <a:off x="2819507" y="6732879"/>
            <a:ext cx="3793841" cy="6756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EE85DCE7-C4F0-A24B-E937-A753D58C2CE0}"/>
              </a:ext>
            </a:extLst>
          </p:cNvPr>
          <p:cNvSpPr/>
          <p:nvPr/>
        </p:nvSpPr>
        <p:spPr>
          <a:xfrm>
            <a:off x="11813911" y="11605142"/>
            <a:ext cx="11228969" cy="9170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88DE04A8-8C28-5DD0-09D4-6FA10D0EE72C}"/>
              </a:ext>
            </a:extLst>
          </p:cNvPr>
          <p:cNvSpPr/>
          <p:nvPr/>
        </p:nvSpPr>
        <p:spPr>
          <a:xfrm>
            <a:off x="11813910" y="12772376"/>
            <a:ext cx="11228969" cy="9170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6BDEA091-0A50-2C06-80C2-77D672905705}"/>
              </a:ext>
            </a:extLst>
          </p:cNvPr>
          <p:cNvSpPr/>
          <p:nvPr/>
        </p:nvSpPr>
        <p:spPr>
          <a:xfrm>
            <a:off x="2819508" y="14903681"/>
            <a:ext cx="8698222" cy="9997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1723DF32-B9A1-0115-75E8-B63A5606A1EB}"/>
              </a:ext>
            </a:extLst>
          </p:cNvPr>
          <p:cNvSpPr/>
          <p:nvPr/>
        </p:nvSpPr>
        <p:spPr>
          <a:xfrm>
            <a:off x="2819507" y="16070915"/>
            <a:ext cx="8698222" cy="9997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077F5ECA-6D06-C728-AD1C-2C94151F8024}"/>
              </a:ext>
            </a:extLst>
          </p:cNvPr>
          <p:cNvSpPr/>
          <p:nvPr/>
        </p:nvSpPr>
        <p:spPr>
          <a:xfrm>
            <a:off x="5897879" y="25549500"/>
            <a:ext cx="17556479" cy="9555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82654334-7600-36B8-ADBB-6079EB0A2AE7}"/>
              </a:ext>
            </a:extLst>
          </p:cNvPr>
          <p:cNvSpPr/>
          <p:nvPr/>
        </p:nvSpPr>
        <p:spPr>
          <a:xfrm>
            <a:off x="2468250" y="26716734"/>
            <a:ext cx="16871309" cy="9555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00365607-D793-4735-020B-1958D7BB9E22}"/>
              </a:ext>
            </a:extLst>
          </p:cNvPr>
          <p:cNvSpPr/>
          <p:nvPr/>
        </p:nvSpPr>
        <p:spPr>
          <a:xfrm>
            <a:off x="2468250" y="20922896"/>
            <a:ext cx="16871309" cy="9555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9532B065-24F5-C801-0246-3AAF2D2DAF42}"/>
              </a:ext>
            </a:extLst>
          </p:cNvPr>
          <p:cNvSpPr/>
          <p:nvPr/>
        </p:nvSpPr>
        <p:spPr>
          <a:xfrm>
            <a:off x="2450559" y="22090130"/>
            <a:ext cx="3035842" cy="10894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8F8C9746-FB53-C3D5-CBBB-BCE8C4BE4BC9}"/>
              </a:ext>
            </a:extLst>
          </p:cNvPr>
          <p:cNvSpPr/>
          <p:nvPr/>
        </p:nvSpPr>
        <p:spPr>
          <a:xfrm>
            <a:off x="2404379" y="23159746"/>
            <a:ext cx="3035842" cy="10894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2C18AAD0-E648-7FF2-8909-964B26AD8729}"/>
              </a:ext>
            </a:extLst>
          </p:cNvPr>
          <p:cNvSpPr/>
          <p:nvPr/>
        </p:nvSpPr>
        <p:spPr>
          <a:xfrm>
            <a:off x="19734988" y="24460057"/>
            <a:ext cx="3035842" cy="10894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41768825-F338-7719-B571-14B9720E1ECD}"/>
              </a:ext>
            </a:extLst>
          </p:cNvPr>
          <p:cNvSpPr/>
          <p:nvPr/>
        </p:nvSpPr>
        <p:spPr>
          <a:xfrm>
            <a:off x="11749601" y="17374520"/>
            <a:ext cx="11293278" cy="103865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BD8EA1A5-DD6F-61A3-8CD0-3A868CC23FE5}"/>
              </a:ext>
            </a:extLst>
          </p:cNvPr>
          <p:cNvSpPr/>
          <p:nvPr/>
        </p:nvSpPr>
        <p:spPr>
          <a:xfrm>
            <a:off x="2673122" y="6310040"/>
            <a:ext cx="10219919" cy="6558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FC7EA53D-3640-1F35-DB25-3EE8385A1065}"/>
              </a:ext>
            </a:extLst>
          </p:cNvPr>
          <p:cNvSpPr/>
          <p:nvPr/>
        </p:nvSpPr>
        <p:spPr>
          <a:xfrm>
            <a:off x="2340508" y="7560708"/>
            <a:ext cx="10219919" cy="6558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ABF0D78C-6E49-F99C-C8AB-992807C02914}"/>
              </a:ext>
            </a:extLst>
          </p:cNvPr>
          <p:cNvSpPr/>
          <p:nvPr/>
        </p:nvSpPr>
        <p:spPr>
          <a:xfrm>
            <a:off x="1924457" y="17238149"/>
            <a:ext cx="9697984" cy="91370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22D69649-488D-5682-FDA2-389BC52CC9B5}"/>
              </a:ext>
            </a:extLst>
          </p:cNvPr>
          <p:cNvSpPr/>
          <p:nvPr/>
        </p:nvSpPr>
        <p:spPr>
          <a:xfrm>
            <a:off x="2051616" y="18424875"/>
            <a:ext cx="22237133" cy="10668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0F39343B-4701-168F-0ED7-8A96D74202D5}"/>
              </a:ext>
            </a:extLst>
          </p:cNvPr>
          <p:cNvSpPr/>
          <p:nvPr/>
        </p:nvSpPr>
        <p:spPr>
          <a:xfrm>
            <a:off x="2051615" y="28001538"/>
            <a:ext cx="22237133" cy="10668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31C6F2F2-8596-C759-4428-D69E6CA42A25}"/>
              </a:ext>
            </a:extLst>
          </p:cNvPr>
          <p:cNvSpPr/>
          <p:nvPr/>
        </p:nvSpPr>
        <p:spPr>
          <a:xfrm>
            <a:off x="19734987" y="26834304"/>
            <a:ext cx="4453563" cy="79749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B26097E6-17E8-86F7-7E36-902E37AF5020}"/>
              </a:ext>
            </a:extLst>
          </p:cNvPr>
          <p:cNvSpPr/>
          <p:nvPr/>
        </p:nvSpPr>
        <p:spPr>
          <a:xfrm>
            <a:off x="2055034" y="1168989"/>
            <a:ext cx="10426526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60BB99EF-DB7D-7B12-8D8F-C3BEAA3FEC12}"/>
              </a:ext>
            </a:extLst>
          </p:cNvPr>
          <p:cNvSpPr/>
          <p:nvPr/>
        </p:nvSpPr>
        <p:spPr>
          <a:xfrm>
            <a:off x="4615354" y="12941608"/>
            <a:ext cx="18839006" cy="13464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2A5A9A6E-388B-C974-8F44-533E570EC2A1}"/>
              </a:ext>
            </a:extLst>
          </p:cNvPr>
          <p:cNvSpPr/>
          <p:nvPr/>
        </p:nvSpPr>
        <p:spPr>
          <a:xfrm>
            <a:off x="4615354" y="14374544"/>
            <a:ext cx="18839006" cy="13464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3946375C-62E1-B696-0626-90A9B3C9E2E3}"/>
              </a:ext>
            </a:extLst>
          </p:cNvPr>
          <p:cNvSpPr/>
          <p:nvPr/>
        </p:nvSpPr>
        <p:spPr>
          <a:xfrm>
            <a:off x="4615354" y="15609456"/>
            <a:ext cx="18839006" cy="13464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62F14E3B-A5BC-8B39-7A75-1430A3F7B720}"/>
              </a:ext>
            </a:extLst>
          </p:cNvPr>
          <p:cNvSpPr/>
          <p:nvPr/>
        </p:nvSpPr>
        <p:spPr>
          <a:xfrm>
            <a:off x="4615354" y="17042392"/>
            <a:ext cx="18839006" cy="13464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1EB1BDF9-9AC1-D8C7-9733-82E20D978865}"/>
              </a:ext>
            </a:extLst>
          </p:cNvPr>
          <p:cNvSpPr/>
          <p:nvPr/>
        </p:nvSpPr>
        <p:spPr>
          <a:xfrm>
            <a:off x="2055034" y="2899753"/>
            <a:ext cx="10426526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4044FCAF-AC8C-AEF8-BFB8-8AE1D82193F2}"/>
              </a:ext>
            </a:extLst>
          </p:cNvPr>
          <p:cNvSpPr/>
          <p:nvPr/>
        </p:nvSpPr>
        <p:spPr>
          <a:xfrm>
            <a:off x="2055034" y="4134665"/>
            <a:ext cx="10426526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8E43A838-5841-502E-43DD-B988E46E1B34}"/>
              </a:ext>
            </a:extLst>
          </p:cNvPr>
          <p:cNvSpPr/>
          <p:nvPr/>
        </p:nvSpPr>
        <p:spPr>
          <a:xfrm>
            <a:off x="2055034" y="7461394"/>
            <a:ext cx="10426526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16BA52CF-15AA-1C06-E650-50FA0D5EAE72}"/>
              </a:ext>
            </a:extLst>
          </p:cNvPr>
          <p:cNvSpPr/>
          <p:nvPr/>
        </p:nvSpPr>
        <p:spPr>
          <a:xfrm>
            <a:off x="2055034" y="9192158"/>
            <a:ext cx="10426526" cy="114844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178689D4-A86E-3AC8-0401-2F81B90D0F8C}"/>
              </a:ext>
            </a:extLst>
          </p:cNvPr>
          <p:cNvSpPr/>
          <p:nvPr/>
        </p:nvSpPr>
        <p:spPr>
          <a:xfrm>
            <a:off x="3886200" y="10427070"/>
            <a:ext cx="8258175" cy="78377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480251B2-4A89-518C-1A5C-96E4692FB273}"/>
              </a:ext>
            </a:extLst>
          </p:cNvPr>
          <p:cNvSpPr/>
          <p:nvPr/>
        </p:nvSpPr>
        <p:spPr>
          <a:xfrm>
            <a:off x="17020453" y="1168989"/>
            <a:ext cx="6433907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E421A4A2-F44C-9365-40B2-FEE0351DDFB2}"/>
              </a:ext>
            </a:extLst>
          </p:cNvPr>
          <p:cNvSpPr/>
          <p:nvPr/>
        </p:nvSpPr>
        <p:spPr>
          <a:xfrm>
            <a:off x="17020453" y="2899753"/>
            <a:ext cx="6433907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D62BE2D5-A2F0-9C35-7D6B-4AD7FF56CEBE}"/>
              </a:ext>
            </a:extLst>
          </p:cNvPr>
          <p:cNvSpPr/>
          <p:nvPr/>
        </p:nvSpPr>
        <p:spPr>
          <a:xfrm>
            <a:off x="17020453" y="4134665"/>
            <a:ext cx="6433907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504B9F1F-DCCF-96FC-A5CA-B6689FF1C6BA}"/>
              </a:ext>
            </a:extLst>
          </p:cNvPr>
          <p:cNvSpPr/>
          <p:nvPr/>
        </p:nvSpPr>
        <p:spPr>
          <a:xfrm>
            <a:off x="17020453" y="7013873"/>
            <a:ext cx="6433907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ACF7EB5D-AC65-5B32-AA7C-629691393699}"/>
              </a:ext>
            </a:extLst>
          </p:cNvPr>
          <p:cNvSpPr/>
          <p:nvPr/>
        </p:nvSpPr>
        <p:spPr>
          <a:xfrm>
            <a:off x="17020453" y="8744637"/>
            <a:ext cx="6433907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D9EC91E5-C37F-35C8-B72D-57AEF339DF25}"/>
              </a:ext>
            </a:extLst>
          </p:cNvPr>
          <p:cNvSpPr/>
          <p:nvPr/>
        </p:nvSpPr>
        <p:spPr>
          <a:xfrm>
            <a:off x="17020453" y="9979549"/>
            <a:ext cx="6433907" cy="16442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BA12792A-F928-DCD9-FF11-6103F2BC1ED2}"/>
              </a:ext>
            </a:extLst>
          </p:cNvPr>
          <p:cNvSpPr/>
          <p:nvPr/>
        </p:nvSpPr>
        <p:spPr>
          <a:xfrm>
            <a:off x="2680926" y="18780933"/>
            <a:ext cx="6920274" cy="124463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4A3F8BFD-EF53-BDC6-709B-4ED6FF8520F7}"/>
              </a:ext>
            </a:extLst>
          </p:cNvPr>
          <p:cNvSpPr/>
          <p:nvPr/>
        </p:nvSpPr>
        <p:spPr>
          <a:xfrm>
            <a:off x="2680926" y="20206092"/>
            <a:ext cx="6920274" cy="124463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94D82C72-3E0A-3539-F5E5-91F3C7C4AE6A}"/>
              </a:ext>
            </a:extLst>
          </p:cNvPr>
          <p:cNvSpPr/>
          <p:nvPr/>
        </p:nvSpPr>
        <p:spPr>
          <a:xfrm>
            <a:off x="2680926" y="21441004"/>
            <a:ext cx="6920274" cy="124463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37A2449E-743D-4CBA-D09F-20B2A2568DAE}"/>
              </a:ext>
            </a:extLst>
          </p:cNvPr>
          <p:cNvSpPr/>
          <p:nvPr/>
        </p:nvSpPr>
        <p:spPr>
          <a:xfrm>
            <a:off x="9524046" y="23330541"/>
            <a:ext cx="14764703" cy="87232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AD85D606-7597-820C-4F9F-2CD9C7B9553E}"/>
              </a:ext>
            </a:extLst>
          </p:cNvPr>
          <p:cNvSpPr/>
          <p:nvPr/>
        </p:nvSpPr>
        <p:spPr>
          <a:xfrm>
            <a:off x="9524046" y="24755700"/>
            <a:ext cx="14764703" cy="87232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36B6187F-F972-3A67-6BC5-7E46E60297F3}"/>
              </a:ext>
            </a:extLst>
          </p:cNvPr>
          <p:cNvSpPr/>
          <p:nvPr/>
        </p:nvSpPr>
        <p:spPr>
          <a:xfrm>
            <a:off x="2680926" y="22411973"/>
            <a:ext cx="6920274" cy="124463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67E3AA7C-8A46-D0F3-4B95-C10A75CEB9D2}"/>
              </a:ext>
            </a:extLst>
          </p:cNvPr>
          <p:cNvSpPr/>
          <p:nvPr/>
        </p:nvSpPr>
        <p:spPr>
          <a:xfrm>
            <a:off x="4370596" y="11387266"/>
            <a:ext cx="11357084" cy="134646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6A2B5F8B-1AD5-15F1-56AD-2A9A49482AE4}"/>
              </a:ext>
            </a:extLst>
          </p:cNvPr>
          <p:cNvSpPr/>
          <p:nvPr/>
        </p:nvSpPr>
        <p:spPr>
          <a:xfrm>
            <a:off x="15727680" y="11831718"/>
            <a:ext cx="7726680" cy="123686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3CCD3E84-29FB-BEF4-DAEC-6DED72D43077}"/>
              </a:ext>
            </a:extLst>
          </p:cNvPr>
          <p:cNvSpPr/>
          <p:nvPr/>
        </p:nvSpPr>
        <p:spPr>
          <a:xfrm>
            <a:off x="2680926" y="23330541"/>
            <a:ext cx="6843119" cy="17708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715F5D5C-CD25-7349-E8E6-B04CE54747E6}"/>
              </a:ext>
            </a:extLst>
          </p:cNvPr>
          <p:cNvSpPr/>
          <p:nvPr/>
        </p:nvSpPr>
        <p:spPr>
          <a:xfrm>
            <a:off x="2680925" y="25447037"/>
            <a:ext cx="6843119" cy="17708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D1BCA9EE-B9E0-5FA0-844C-15886AB253F1}"/>
              </a:ext>
            </a:extLst>
          </p:cNvPr>
          <p:cNvSpPr/>
          <p:nvPr/>
        </p:nvSpPr>
        <p:spPr>
          <a:xfrm>
            <a:off x="2758081" y="26421937"/>
            <a:ext cx="6843119" cy="17708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2DA6BE70-8FB0-D772-E34C-C5B4DBD88171}"/>
              </a:ext>
            </a:extLst>
          </p:cNvPr>
          <p:cNvSpPr/>
          <p:nvPr/>
        </p:nvSpPr>
        <p:spPr>
          <a:xfrm>
            <a:off x="2758081" y="27712862"/>
            <a:ext cx="6843119" cy="17708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9;p3">
            <a:extLst>
              <a:ext uri="{FF2B5EF4-FFF2-40B4-BE49-F238E27FC236}">
                <a16:creationId xmlns:a16="http://schemas.microsoft.com/office/drawing/2014/main" id="{E9C08A7E-3E3C-5591-E638-52BF023ACDFA}"/>
              </a:ext>
            </a:extLst>
          </p:cNvPr>
          <p:cNvSpPr/>
          <p:nvPr/>
        </p:nvSpPr>
        <p:spPr>
          <a:xfrm>
            <a:off x="10613297" y="25536515"/>
            <a:ext cx="12841063" cy="11207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A95B4CAB-9CBE-229A-A25C-E19D69AE756A}"/>
              </a:ext>
            </a:extLst>
          </p:cNvPr>
          <p:cNvSpPr/>
          <p:nvPr/>
        </p:nvSpPr>
        <p:spPr>
          <a:xfrm>
            <a:off x="10613297" y="27064012"/>
            <a:ext cx="12841063" cy="11207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29F731B4-7C15-8F81-5370-B419E40B1538}"/>
              </a:ext>
            </a:extLst>
          </p:cNvPr>
          <p:cNvSpPr/>
          <p:nvPr/>
        </p:nvSpPr>
        <p:spPr>
          <a:xfrm>
            <a:off x="2089695" y="10302048"/>
            <a:ext cx="1796505" cy="11484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00;p3">
            <a:extLst>
              <a:ext uri="{FF2B5EF4-FFF2-40B4-BE49-F238E27FC236}">
                <a16:creationId xmlns:a16="http://schemas.microsoft.com/office/drawing/2014/main" id="{FD944BC9-983A-800B-1B93-9FA53BBCB76F}"/>
              </a:ext>
            </a:extLst>
          </p:cNvPr>
          <p:cNvSpPr/>
          <p:nvPr/>
        </p:nvSpPr>
        <p:spPr>
          <a:xfrm>
            <a:off x="2379214" y="11524442"/>
            <a:ext cx="2181355" cy="7837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01;p3">
            <a:extLst>
              <a:ext uri="{FF2B5EF4-FFF2-40B4-BE49-F238E27FC236}">
                <a16:creationId xmlns:a16="http://schemas.microsoft.com/office/drawing/2014/main" id="{4BE87C68-0A45-DDF0-9CA7-4F91F0653A63}"/>
              </a:ext>
            </a:extLst>
          </p:cNvPr>
          <p:cNvSpPr/>
          <p:nvPr/>
        </p:nvSpPr>
        <p:spPr>
          <a:xfrm>
            <a:off x="2379215" y="12802794"/>
            <a:ext cx="2181355" cy="78377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01;p3">
            <a:extLst>
              <a:ext uri="{FF2B5EF4-FFF2-40B4-BE49-F238E27FC236}">
                <a16:creationId xmlns:a16="http://schemas.microsoft.com/office/drawing/2014/main" id="{EA87424E-90FA-12F3-93FA-0E5EC0956E7E}"/>
              </a:ext>
            </a:extLst>
          </p:cNvPr>
          <p:cNvSpPr/>
          <p:nvPr/>
        </p:nvSpPr>
        <p:spPr>
          <a:xfrm>
            <a:off x="2379214" y="14051204"/>
            <a:ext cx="2181355" cy="78377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01;p3">
            <a:extLst>
              <a:ext uri="{FF2B5EF4-FFF2-40B4-BE49-F238E27FC236}">
                <a16:creationId xmlns:a16="http://schemas.microsoft.com/office/drawing/2014/main" id="{B30BB68D-D43D-A3F1-A91B-29628F93B16A}"/>
              </a:ext>
            </a:extLst>
          </p:cNvPr>
          <p:cNvSpPr/>
          <p:nvPr/>
        </p:nvSpPr>
        <p:spPr>
          <a:xfrm>
            <a:off x="2390645" y="15296575"/>
            <a:ext cx="2181355" cy="78377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01;p3">
            <a:extLst>
              <a:ext uri="{FF2B5EF4-FFF2-40B4-BE49-F238E27FC236}">
                <a16:creationId xmlns:a16="http://schemas.microsoft.com/office/drawing/2014/main" id="{92743EC4-3D62-C098-D260-9CCAD53BAE4E}"/>
              </a:ext>
            </a:extLst>
          </p:cNvPr>
          <p:cNvSpPr/>
          <p:nvPr/>
        </p:nvSpPr>
        <p:spPr>
          <a:xfrm>
            <a:off x="2433999" y="16728249"/>
            <a:ext cx="2181355" cy="78377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00;p3">
            <a:extLst>
              <a:ext uri="{FF2B5EF4-FFF2-40B4-BE49-F238E27FC236}">
                <a16:creationId xmlns:a16="http://schemas.microsoft.com/office/drawing/2014/main" id="{4D4AFC56-5BF1-14BE-5BAA-1E45CDCE64B7}"/>
              </a:ext>
            </a:extLst>
          </p:cNvPr>
          <p:cNvSpPr/>
          <p:nvPr/>
        </p:nvSpPr>
        <p:spPr>
          <a:xfrm>
            <a:off x="12144375" y="1168989"/>
            <a:ext cx="4876078" cy="10506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0;p3">
            <a:extLst>
              <a:ext uri="{FF2B5EF4-FFF2-40B4-BE49-F238E27FC236}">
                <a16:creationId xmlns:a16="http://schemas.microsoft.com/office/drawing/2014/main" id="{E0098DC9-F79F-4E7C-14F3-56419F989057}"/>
              </a:ext>
            </a:extLst>
          </p:cNvPr>
          <p:cNvSpPr/>
          <p:nvPr/>
        </p:nvSpPr>
        <p:spPr>
          <a:xfrm>
            <a:off x="12312968" y="2647505"/>
            <a:ext cx="4876078" cy="10506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0;p3">
            <a:extLst>
              <a:ext uri="{FF2B5EF4-FFF2-40B4-BE49-F238E27FC236}">
                <a16:creationId xmlns:a16="http://schemas.microsoft.com/office/drawing/2014/main" id="{0878EE31-9C65-C63C-2C24-99775355829D}"/>
              </a:ext>
            </a:extLst>
          </p:cNvPr>
          <p:cNvSpPr/>
          <p:nvPr/>
        </p:nvSpPr>
        <p:spPr>
          <a:xfrm>
            <a:off x="12268922" y="4204137"/>
            <a:ext cx="4876078" cy="10506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00;p3">
            <a:extLst>
              <a:ext uri="{FF2B5EF4-FFF2-40B4-BE49-F238E27FC236}">
                <a16:creationId xmlns:a16="http://schemas.microsoft.com/office/drawing/2014/main" id="{31F5BB86-901E-28A0-E258-AAEF896B5C38}"/>
              </a:ext>
            </a:extLst>
          </p:cNvPr>
          <p:cNvSpPr/>
          <p:nvPr/>
        </p:nvSpPr>
        <p:spPr>
          <a:xfrm>
            <a:off x="12329521" y="5729133"/>
            <a:ext cx="4876078" cy="10506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00;p3">
            <a:extLst>
              <a:ext uri="{FF2B5EF4-FFF2-40B4-BE49-F238E27FC236}">
                <a16:creationId xmlns:a16="http://schemas.microsoft.com/office/drawing/2014/main" id="{DB71D729-8FF9-AB8E-FC8F-CAA53D9E353E}"/>
              </a:ext>
            </a:extLst>
          </p:cNvPr>
          <p:cNvSpPr/>
          <p:nvPr/>
        </p:nvSpPr>
        <p:spPr>
          <a:xfrm>
            <a:off x="12329521" y="7184659"/>
            <a:ext cx="4690932" cy="114844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00;p3">
            <a:extLst>
              <a:ext uri="{FF2B5EF4-FFF2-40B4-BE49-F238E27FC236}">
                <a16:creationId xmlns:a16="http://schemas.microsoft.com/office/drawing/2014/main" id="{8E9C248E-C49F-B8E4-9B68-DD342D1767C5}"/>
              </a:ext>
            </a:extLst>
          </p:cNvPr>
          <p:cNvSpPr/>
          <p:nvPr/>
        </p:nvSpPr>
        <p:spPr>
          <a:xfrm>
            <a:off x="12268922" y="8753352"/>
            <a:ext cx="4690932" cy="114844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00;p3">
            <a:extLst>
              <a:ext uri="{FF2B5EF4-FFF2-40B4-BE49-F238E27FC236}">
                <a16:creationId xmlns:a16="http://schemas.microsoft.com/office/drawing/2014/main" id="{5A550E12-16C6-FDA4-057E-29A3B8522C6A}"/>
              </a:ext>
            </a:extLst>
          </p:cNvPr>
          <p:cNvSpPr/>
          <p:nvPr/>
        </p:nvSpPr>
        <p:spPr>
          <a:xfrm>
            <a:off x="12299222" y="10091661"/>
            <a:ext cx="4690932" cy="114844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97;p3">
            <a:extLst>
              <a:ext uri="{FF2B5EF4-FFF2-40B4-BE49-F238E27FC236}">
                <a16:creationId xmlns:a16="http://schemas.microsoft.com/office/drawing/2014/main" id="{121E76E5-9536-E2A5-6039-6640EAEA7547}"/>
              </a:ext>
            </a:extLst>
          </p:cNvPr>
          <p:cNvSpPr/>
          <p:nvPr/>
        </p:nvSpPr>
        <p:spPr>
          <a:xfrm>
            <a:off x="9372600" y="5518949"/>
            <a:ext cx="2771775" cy="160648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99;p3">
            <a:extLst>
              <a:ext uri="{FF2B5EF4-FFF2-40B4-BE49-F238E27FC236}">
                <a16:creationId xmlns:a16="http://schemas.microsoft.com/office/drawing/2014/main" id="{C64D50D0-1B20-E949-8687-6EC3D6CD65E4}"/>
              </a:ext>
            </a:extLst>
          </p:cNvPr>
          <p:cNvSpPr/>
          <p:nvPr/>
        </p:nvSpPr>
        <p:spPr>
          <a:xfrm>
            <a:off x="15899450" y="21935742"/>
            <a:ext cx="7726680" cy="13464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4C036DE4-CC45-E8A0-FA78-33EA6B17FF45}"/>
              </a:ext>
            </a:extLst>
          </p:cNvPr>
          <p:cNvSpPr/>
          <p:nvPr/>
        </p:nvSpPr>
        <p:spPr>
          <a:xfrm>
            <a:off x="1950828" y="1463041"/>
            <a:ext cx="20223372" cy="150166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E52E90D1-D9A5-18E9-1ED6-64D0DEC15910}"/>
              </a:ext>
            </a:extLst>
          </p:cNvPr>
          <p:cNvSpPr/>
          <p:nvPr/>
        </p:nvSpPr>
        <p:spPr>
          <a:xfrm>
            <a:off x="1950827" y="2630275"/>
            <a:ext cx="20223372" cy="150166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376ADF40-553B-F7CD-9604-725406BC36CE}"/>
              </a:ext>
            </a:extLst>
          </p:cNvPr>
          <p:cNvSpPr/>
          <p:nvPr/>
        </p:nvSpPr>
        <p:spPr>
          <a:xfrm>
            <a:off x="2316588" y="6260332"/>
            <a:ext cx="21594972" cy="150166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21C735A0-AB2E-8E24-24A3-5CC6A895F697}"/>
              </a:ext>
            </a:extLst>
          </p:cNvPr>
          <p:cNvSpPr/>
          <p:nvPr/>
        </p:nvSpPr>
        <p:spPr>
          <a:xfrm>
            <a:off x="2316588" y="4528278"/>
            <a:ext cx="20223372" cy="150166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FEA646FC-AEBA-6D57-EE1B-02DA8391066D}"/>
              </a:ext>
            </a:extLst>
          </p:cNvPr>
          <p:cNvSpPr/>
          <p:nvPr/>
        </p:nvSpPr>
        <p:spPr>
          <a:xfrm>
            <a:off x="2344925" y="4937760"/>
            <a:ext cx="13519915" cy="83511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97321ED7-E22F-0508-5217-0931EA8EF4FB}"/>
              </a:ext>
            </a:extLst>
          </p:cNvPr>
          <p:cNvSpPr/>
          <p:nvPr/>
        </p:nvSpPr>
        <p:spPr>
          <a:xfrm>
            <a:off x="2333495" y="6629400"/>
            <a:ext cx="4890265" cy="160792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1;p3">
            <a:extLst>
              <a:ext uri="{FF2B5EF4-FFF2-40B4-BE49-F238E27FC236}">
                <a16:creationId xmlns:a16="http://schemas.microsoft.com/office/drawing/2014/main" id="{1F6B915C-A873-5DE4-8F61-68D9684D31F0}"/>
              </a:ext>
            </a:extLst>
          </p:cNvPr>
          <p:cNvSpPr/>
          <p:nvPr/>
        </p:nvSpPr>
        <p:spPr>
          <a:xfrm>
            <a:off x="2333494" y="8237328"/>
            <a:ext cx="13851386" cy="124841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1;p3">
            <a:extLst>
              <a:ext uri="{FF2B5EF4-FFF2-40B4-BE49-F238E27FC236}">
                <a16:creationId xmlns:a16="http://schemas.microsoft.com/office/drawing/2014/main" id="{EBF826C6-BF64-B31F-7BFA-1C95B3E9B6EF}"/>
              </a:ext>
            </a:extLst>
          </p:cNvPr>
          <p:cNvSpPr/>
          <p:nvPr/>
        </p:nvSpPr>
        <p:spPr>
          <a:xfrm>
            <a:off x="2344925" y="9980315"/>
            <a:ext cx="13839955" cy="75079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1;p3">
            <a:extLst>
              <a:ext uri="{FF2B5EF4-FFF2-40B4-BE49-F238E27FC236}">
                <a16:creationId xmlns:a16="http://schemas.microsoft.com/office/drawing/2014/main" id="{AF649C29-FEC4-D7B0-6EB7-AD190F70D238}"/>
              </a:ext>
            </a:extLst>
          </p:cNvPr>
          <p:cNvSpPr/>
          <p:nvPr/>
        </p:nvSpPr>
        <p:spPr>
          <a:xfrm>
            <a:off x="2344925" y="11723303"/>
            <a:ext cx="13839955" cy="75079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C61D8423-AB32-CF26-A4A2-9E63C82B0178}"/>
              </a:ext>
            </a:extLst>
          </p:cNvPr>
          <p:cNvSpPr/>
          <p:nvPr/>
        </p:nvSpPr>
        <p:spPr>
          <a:xfrm>
            <a:off x="2324035" y="20710917"/>
            <a:ext cx="8648765" cy="12982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6431DEF5-BB4B-D86C-8303-26FAF998CA02}"/>
              </a:ext>
            </a:extLst>
          </p:cNvPr>
          <p:cNvSpPr/>
          <p:nvPr/>
        </p:nvSpPr>
        <p:spPr>
          <a:xfrm>
            <a:off x="2344925" y="22690160"/>
            <a:ext cx="8648765" cy="12982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06799AAF-81F9-A004-3FB7-F69E3378B781}"/>
              </a:ext>
            </a:extLst>
          </p:cNvPr>
          <p:cNvSpPr/>
          <p:nvPr/>
        </p:nvSpPr>
        <p:spPr>
          <a:xfrm>
            <a:off x="2344925" y="25967698"/>
            <a:ext cx="20972275" cy="12484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CD781A3C-F419-BF2A-B6C4-369ED5324336}"/>
              </a:ext>
            </a:extLst>
          </p:cNvPr>
          <p:cNvSpPr/>
          <p:nvPr/>
        </p:nvSpPr>
        <p:spPr>
          <a:xfrm>
            <a:off x="2344925" y="27400634"/>
            <a:ext cx="20972275" cy="124841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7E37C097-AE36-AC2C-54C6-F50F90BDF406}"/>
              </a:ext>
            </a:extLst>
          </p:cNvPr>
          <p:cNvSpPr/>
          <p:nvPr/>
        </p:nvSpPr>
        <p:spPr>
          <a:xfrm>
            <a:off x="15232315" y="17206135"/>
            <a:ext cx="8648765" cy="12982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441204B4-F186-1CFD-B1E4-0FAC09A889D4}"/>
              </a:ext>
            </a:extLst>
          </p:cNvPr>
          <p:cNvSpPr/>
          <p:nvPr/>
        </p:nvSpPr>
        <p:spPr>
          <a:xfrm>
            <a:off x="15232315" y="18639071"/>
            <a:ext cx="8648765" cy="12982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295B2FAB-84FE-1D42-97ED-9EFE82A442FA}"/>
              </a:ext>
            </a:extLst>
          </p:cNvPr>
          <p:cNvSpPr/>
          <p:nvPr/>
        </p:nvSpPr>
        <p:spPr>
          <a:xfrm>
            <a:off x="16184881" y="10112836"/>
            <a:ext cx="7696200" cy="12982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E2EE2EA0-5161-7ED6-A1E3-F5ECA7FFC4C0}"/>
              </a:ext>
            </a:extLst>
          </p:cNvPr>
          <p:cNvSpPr/>
          <p:nvPr/>
        </p:nvSpPr>
        <p:spPr>
          <a:xfrm>
            <a:off x="16184881" y="11545772"/>
            <a:ext cx="7696200" cy="12982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A3058268-9F8D-AAC1-EEB7-25A1169B3721}"/>
              </a:ext>
            </a:extLst>
          </p:cNvPr>
          <p:cNvSpPr/>
          <p:nvPr/>
        </p:nvSpPr>
        <p:spPr>
          <a:xfrm>
            <a:off x="2344925" y="979273"/>
            <a:ext cx="13851386" cy="16503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58439DC5-AFE9-563B-FE0C-30DFF7FF4066}"/>
              </a:ext>
            </a:extLst>
          </p:cNvPr>
          <p:cNvSpPr/>
          <p:nvPr/>
        </p:nvSpPr>
        <p:spPr>
          <a:xfrm>
            <a:off x="10029694" y="2958516"/>
            <a:ext cx="13851386" cy="165031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B56BDBA6-D3D8-5D1C-5B0B-4B424BAC6959}"/>
              </a:ext>
            </a:extLst>
          </p:cNvPr>
          <p:cNvSpPr/>
          <p:nvPr/>
        </p:nvSpPr>
        <p:spPr>
          <a:xfrm>
            <a:off x="16184880" y="5155135"/>
            <a:ext cx="7132320" cy="163098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69CB0EE7-6E76-9C47-BB74-F968CB0D5CEB}"/>
              </a:ext>
            </a:extLst>
          </p:cNvPr>
          <p:cNvSpPr/>
          <p:nvPr/>
        </p:nvSpPr>
        <p:spPr>
          <a:xfrm>
            <a:off x="15232315" y="15408681"/>
            <a:ext cx="8648764" cy="142748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B3134289-684F-7E12-CA3F-C4AC806EF7FD}"/>
              </a:ext>
            </a:extLst>
          </p:cNvPr>
          <p:cNvSpPr/>
          <p:nvPr/>
        </p:nvSpPr>
        <p:spPr>
          <a:xfrm>
            <a:off x="14170638" y="22462917"/>
            <a:ext cx="9146562" cy="14329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96EBCD65-6EFE-3963-6201-C9361E2DCC9A}"/>
              </a:ext>
            </a:extLst>
          </p:cNvPr>
          <p:cNvSpPr/>
          <p:nvPr/>
        </p:nvSpPr>
        <p:spPr>
          <a:xfrm>
            <a:off x="14170638" y="23888076"/>
            <a:ext cx="9146562" cy="14329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9C424FA1-C697-9460-9440-D054E094733F}"/>
              </a:ext>
            </a:extLst>
          </p:cNvPr>
          <p:cNvSpPr/>
          <p:nvPr/>
        </p:nvSpPr>
        <p:spPr>
          <a:xfrm>
            <a:off x="16184880" y="1204424"/>
            <a:ext cx="7132320" cy="138412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7E46F331-B0A9-EE9B-4606-A7920B247617}"/>
              </a:ext>
            </a:extLst>
          </p:cNvPr>
          <p:cNvSpPr/>
          <p:nvPr/>
        </p:nvSpPr>
        <p:spPr>
          <a:xfrm>
            <a:off x="2136162" y="19229429"/>
            <a:ext cx="8648764" cy="124841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723E2FE3-DAB4-0BC1-9DE5-5FCCD176B792}"/>
              </a:ext>
            </a:extLst>
          </p:cNvPr>
          <p:cNvSpPr/>
          <p:nvPr/>
        </p:nvSpPr>
        <p:spPr>
          <a:xfrm>
            <a:off x="10972800" y="20477839"/>
            <a:ext cx="12908280" cy="16127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6AA94572-948E-7EFE-62E1-D9396676BA25}"/>
              </a:ext>
            </a:extLst>
          </p:cNvPr>
          <p:cNvSpPr/>
          <p:nvPr/>
        </p:nvSpPr>
        <p:spPr>
          <a:xfrm>
            <a:off x="2247835" y="2774219"/>
            <a:ext cx="21572287" cy="146557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0170FECF-CCF8-2693-BB67-4ECD0F87A7DC}"/>
              </a:ext>
            </a:extLst>
          </p:cNvPr>
          <p:cNvSpPr/>
          <p:nvPr/>
        </p:nvSpPr>
        <p:spPr>
          <a:xfrm>
            <a:off x="2247835" y="4207155"/>
            <a:ext cx="21572287" cy="146557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0C1F25A2-44C0-E041-4521-AC7A590039CC}"/>
              </a:ext>
            </a:extLst>
          </p:cNvPr>
          <p:cNvSpPr/>
          <p:nvPr/>
        </p:nvSpPr>
        <p:spPr>
          <a:xfrm>
            <a:off x="2247834" y="960120"/>
            <a:ext cx="21572285" cy="161140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D5287EF3-7921-2501-B3AB-ED79F6EB33B7}"/>
              </a:ext>
            </a:extLst>
          </p:cNvPr>
          <p:cNvSpPr/>
          <p:nvPr/>
        </p:nvSpPr>
        <p:spPr>
          <a:xfrm>
            <a:off x="2247833" y="6961769"/>
            <a:ext cx="21752249" cy="109025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A228B446-69FC-C8F7-280E-9EA0D1A3BD75}"/>
              </a:ext>
            </a:extLst>
          </p:cNvPr>
          <p:cNvSpPr/>
          <p:nvPr/>
        </p:nvSpPr>
        <p:spPr>
          <a:xfrm>
            <a:off x="1951311" y="9444070"/>
            <a:ext cx="22337439" cy="161140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A7E2DAE4-4750-13FA-CF17-464471CB858E}"/>
              </a:ext>
            </a:extLst>
          </p:cNvPr>
          <p:cNvSpPr/>
          <p:nvPr/>
        </p:nvSpPr>
        <p:spPr>
          <a:xfrm>
            <a:off x="2247834" y="5480497"/>
            <a:ext cx="22040916" cy="161140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541BF082-7958-E891-B28A-863D2E6277D9}"/>
              </a:ext>
            </a:extLst>
          </p:cNvPr>
          <p:cNvSpPr/>
          <p:nvPr/>
        </p:nvSpPr>
        <p:spPr>
          <a:xfrm>
            <a:off x="19495737" y="19883135"/>
            <a:ext cx="3958624" cy="15511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D92FDE82-AE36-0068-7003-93FF11824E8F}"/>
              </a:ext>
            </a:extLst>
          </p:cNvPr>
          <p:cNvSpPr/>
          <p:nvPr/>
        </p:nvSpPr>
        <p:spPr>
          <a:xfrm>
            <a:off x="19495737" y="21316071"/>
            <a:ext cx="3958624" cy="15511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95D00C51-0F85-56E6-8A67-E72F05F6EDE0}"/>
              </a:ext>
            </a:extLst>
          </p:cNvPr>
          <p:cNvSpPr/>
          <p:nvPr/>
        </p:nvSpPr>
        <p:spPr>
          <a:xfrm>
            <a:off x="1951311" y="10868699"/>
            <a:ext cx="21868808" cy="11468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54073CED-D758-A51C-1FAB-7244696D391F}"/>
              </a:ext>
            </a:extLst>
          </p:cNvPr>
          <p:cNvSpPr/>
          <p:nvPr/>
        </p:nvSpPr>
        <p:spPr>
          <a:xfrm>
            <a:off x="2603477" y="23788311"/>
            <a:ext cx="20850883" cy="141759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EBC20045-C7E3-715D-0DDB-CAE762169444}"/>
              </a:ext>
            </a:extLst>
          </p:cNvPr>
          <p:cNvSpPr/>
          <p:nvPr/>
        </p:nvSpPr>
        <p:spPr>
          <a:xfrm>
            <a:off x="2603477" y="25213470"/>
            <a:ext cx="20850883" cy="141759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123E06DE-2D05-EC5B-8B0A-1AC30EC0B437}"/>
              </a:ext>
            </a:extLst>
          </p:cNvPr>
          <p:cNvSpPr/>
          <p:nvPr/>
        </p:nvSpPr>
        <p:spPr>
          <a:xfrm>
            <a:off x="2247833" y="14719651"/>
            <a:ext cx="21572286" cy="14274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9C21A736-FBA9-D9DD-26A1-1D72C99CBF94}"/>
              </a:ext>
            </a:extLst>
          </p:cNvPr>
          <p:cNvSpPr/>
          <p:nvPr/>
        </p:nvSpPr>
        <p:spPr>
          <a:xfrm>
            <a:off x="1585552" y="12163250"/>
            <a:ext cx="21868808" cy="11468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1E1F58A7-3B2F-A54E-FB46-218CE4A6D1F8}"/>
              </a:ext>
            </a:extLst>
          </p:cNvPr>
          <p:cNvSpPr/>
          <p:nvPr/>
        </p:nvSpPr>
        <p:spPr>
          <a:xfrm>
            <a:off x="2112562" y="18570288"/>
            <a:ext cx="3958624" cy="15511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BB59D576-D6DF-12A6-45F4-B1C27E9C0397}"/>
              </a:ext>
            </a:extLst>
          </p:cNvPr>
          <p:cNvSpPr/>
          <p:nvPr/>
        </p:nvSpPr>
        <p:spPr>
          <a:xfrm>
            <a:off x="9070294" y="18630901"/>
            <a:ext cx="3958624" cy="15511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DB71A3A6-9687-6858-2C50-04041BC1DAA2}"/>
              </a:ext>
            </a:extLst>
          </p:cNvPr>
          <p:cNvSpPr/>
          <p:nvPr/>
        </p:nvSpPr>
        <p:spPr>
          <a:xfrm>
            <a:off x="2460273" y="22566200"/>
            <a:ext cx="20850883" cy="141759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FDF73308-292E-9220-F0FA-0F514482F964}"/>
              </a:ext>
            </a:extLst>
          </p:cNvPr>
          <p:cNvSpPr/>
          <p:nvPr/>
        </p:nvSpPr>
        <p:spPr>
          <a:xfrm>
            <a:off x="2694589" y="21103141"/>
            <a:ext cx="15364812" cy="135698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9213D12E-BE90-E62E-3DDA-99E60C9D0F2C}"/>
              </a:ext>
            </a:extLst>
          </p:cNvPr>
          <p:cNvSpPr/>
          <p:nvPr/>
        </p:nvSpPr>
        <p:spPr>
          <a:xfrm>
            <a:off x="16413480" y="18591922"/>
            <a:ext cx="6897676" cy="118514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3321D65E-7712-BAFD-7363-1D016819F7E6}"/>
              </a:ext>
            </a:extLst>
          </p:cNvPr>
          <p:cNvSpPr/>
          <p:nvPr/>
        </p:nvSpPr>
        <p:spPr>
          <a:xfrm>
            <a:off x="1951311" y="26480167"/>
            <a:ext cx="21868808" cy="11468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F854C2B7-95C5-0B49-619F-D96EBE93697C}"/>
              </a:ext>
            </a:extLst>
          </p:cNvPr>
          <p:cNvSpPr/>
          <p:nvPr/>
        </p:nvSpPr>
        <p:spPr>
          <a:xfrm>
            <a:off x="1585552" y="27774718"/>
            <a:ext cx="21868808" cy="11468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ECC1E1A1-40A5-659B-AC51-7F1E5F7BA8DF}"/>
              </a:ext>
            </a:extLst>
          </p:cNvPr>
          <p:cNvSpPr/>
          <p:nvPr/>
        </p:nvSpPr>
        <p:spPr>
          <a:xfrm>
            <a:off x="20528280" y="7975788"/>
            <a:ext cx="3471802" cy="14929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59C1A75B-226A-B692-5013-535616E9BF3B}"/>
              </a:ext>
            </a:extLst>
          </p:cNvPr>
          <p:cNvSpPr/>
          <p:nvPr/>
        </p:nvSpPr>
        <p:spPr>
          <a:xfrm>
            <a:off x="2112562" y="16062686"/>
            <a:ext cx="21572286" cy="14274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D0CD1103-1000-030E-34CD-3EB152EF6A52}"/>
              </a:ext>
            </a:extLst>
          </p:cNvPr>
          <p:cNvSpPr/>
          <p:nvPr/>
        </p:nvSpPr>
        <p:spPr>
          <a:xfrm>
            <a:off x="2333887" y="17432654"/>
            <a:ext cx="21572286" cy="14274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23AA4663-3284-EE45-06D1-CB2EBFD66F2D}"/>
              </a:ext>
            </a:extLst>
          </p:cNvPr>
          <p:cNvSpPr/>
          <p:nvPr/>
        </p:nvSpPr>
        <p:spPr>
          <a:xfrm>
            <a:off x="8321039" y="13670280"/>
            <a:ext cx="15499079" cy="13795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3AAEC98F-A330-AFE9-0168-57F71F96BD4E}"/>
              </a:ext>
            </a:extLst>
          </p:cNvPr>
          <p:cNvSpPr/>
          <p:nvPr/>
        </p:nvSpPr>
        <p:spPr>
          <a:xfrm>
            <a:off x="8185768" y="15013315"/>
            <a:ext cx="15499079" cy="13795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305FDA19-5081-908A-8A44-186B8E267838}"/>
              </a:ext>
            </a:extLst>
          </p:cNvPr>
          <p:cNvSpPr/>
          <p:nvPr/>
        </p:nvSpPr>
        <p:spPr>
          <a:xfrm>
            <a:off x="2529839" y="8290560"/>
            <a:ext cx="6156961" cy="13795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5ECA0515-0A66-5AD8-5269-0C62D524B268}"/>
              </a:ext>
            </a:extLst>
          </p:cNvPr>
          <p:cNvSpPr/>
          <p:nvPr/>
        </p:nvSpPr>
        <p:spPr>
          <a:xfrm>
            <a:off x="2394568" y="9633595"/>
            <a:ext cx="6156961" cy="13795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7BEC3CAD-CFF9-6AB1-ECDC-F44B36A81359}"/>
              </a:ext>
            </a:extLst>
          </p:cNvPr>
          <p:cNvSpPr/>
          <p:nvPr/>
        </p:nvSpPr>
        <p:spPr>
          <a:xfrm>
            <a:off x="2529839" y="11619187"/>
            <a:ext cx="6156961" cy="13795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6E0BA860-632B-1B20-CD97-E73A4D7CA4C1}"/>
              </a:ext>
            </a:extLst>
          </p:cNvPr>
          <p:cNvSpPr/>
          <p:nvPr/>
        </p:nvSpPr>
        <p:spPr>
          <a:xfrm>
            <a:off x="2673043" y="21868877"/>
            <a:ext cx="21155008" cy="198433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F5AA4EC5-BFAB-6821-37DE-04500C9B712D}"/>
              </a:ext>
            </a:extLst>
          </p:cNvPr>
          <p:cNvSpPr/>
          <p:nvPr/>
        </p:nvSpPr>
        <p:spPr>
          <a:xfrm>
            <a:off x="5608319" y="17161874"/>
            <a:ext cx="6536056" cy="198433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486A263D-76BE-30AB-B1AC-49FC8BD392BC}"/>
              </a:ext>
            </a:extLst>
          </p:cNvPr>
          <p:cNvSpPr/>
          <p:nvPr/>
        </p:nvSpPr>
        <p:spPr>
          <a:xfrm>
            <a:off x="5645137" y="18540251"/>
            <a:ext cx="6013464" cy="18622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2309FA18-0187-41AF-88A8-97800C4E35C2}"/>
              </a:ext>
            </a:extLst>
          </p:cNvPr>
          <p:cNvSpPr/>
          <p:nvPr/>
        </p:nvSpPr>
        <p:spPr>
          <a:xfrm>
            <a:off x="2394568" y="24220122"/>
            <a:ext cx="20850883" cy="141759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273A9D75-16DA-01B0-B4E1-68094E8FD002}"/>
              </a:ext>
            </a:extLst>
          </p:cNvPr>
          <p:cNvSpPr/>
          <p:nvPr/>
        </p:nvSpPr>
        <p:spPr>
          <a:xfrm>
            <a:off x="2673043" y="20556002"/>
            <a:ext cx="20850883" cy="141759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6B36EE6A-A42B-BA31-8E0D-56EFA9D245F5}"/>
              </a:ext>
            </a:extLst>
          </p:cNvPr>
          <p:cNvSpPr/>
          <p:nvPr/>
        </p:nvSpPr>
        <p:spPr>
          <a:xfrm>
            <a:off x="7803472" y="1307378"/>
            <a:ext cx="16119520" cy="14948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43C656AD-88B1-7F98-F5BE-DB2109897A88}"/>
              </a:ext>
            </a:extLst>
          </p:cNvPr>
          <p:cNvSpPr/>
          <p:nvPr/>
        </p:nvSpPr>
        <p:spPr>
          <a:xfrm>
            <a:off x="7803472" y="3272008"/>
            <a:ext cx="16119520" cy="128216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CAA8FB22-B89C-5898-F944-2747E9E104A1}"/>
              </a:ext>
            </a:extLst>
          </p:cNvPr>
          <p:cNvSpPr/>
          <p:nvPr/>
        </p:nvSpPr>
        <p:spPr>
          <a:xfrm>
            <a:off x="1951311" y="26480167"/>
            <a:ext cx="21868808" cy="11468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CF228F0C-075E-4EA9-40D9-EEF81C9EE274}"/>
              </a:ext>
            </a:extLst>
          </p:cNvPr>
          <p:cNvSpPr/>
          <p:nvPr/>
        </p:nvSpPr>
        <p:spPr>
          <a:xfrm>
            <a:off x="1585552" y="27774718"/>
            <a:ext cx="21868808" cy="11468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4FE24906-DE9A-FB25-FBB6-1022E41E6051}"/>
              </a:ext>
            </a:extLst>
          </p:cNvPr>
          <p:cNvSpPr/>
          <p:nvPr/>
        </p:nvSpPr>
        <p:spPr>
          <a:xfrm>
            <a:off x="7708531" y="4798969"/>
            <a:ext cx="16119520" cy="14948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E8810E8B-27AC-956E-E9C7-A8838F928064}"/>
              </a:ext>
            </a:extLst>
          </p:cNvPr>
          <p:cNvSpPr/>
          <p:nvPr/>
        </p:nvSpPr>
        <p:spPr>
          <a:xfrm>
            <a:off x="7708530" y="6306164"/>
            <a:ext cx="16119520" cy="128216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0B819A28-8321-5A79-03B2-4090A2FAD086}"/>
              </a:ext>
            </a:extLst>
          </p:cNvPr>
          <p:cNvSpPr/>
          <p:nvPr/>
        </p:nvSpPr>
        <p:spPr>
          <a:xfrm>
            <a:off x="8428015" y="8223805"/>
            <a:ext cx="15256832" cy="14483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B18373FB-7364-C81C-88E1-DABA10BB1C4A}"/>
              </a:ext>
            </a:extLst>
          </p:cNvPr>
          <p:cNvSpPr/>
          <p:nvPr/>
        </p:nvSpPr>
        <p:spPr>
          <a:xfrm>
            <a:off x="8428014" y="9724393"/>
            <a:ext cx="15256832" cy="124232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09E1440F-51AA-1EC6-D3A8-CB16661CD463}"/>
              </a:ext>
            </a:extLst>
          </p:cNvPr>
          <p:cNvSpPr/>
          <p:nvPr/>
        </p:nvSpPr>
        <p:spPr>
          <a:xfrm>
            <a:off x="2673043" y="15282259"/>
            <a:ext cx="4908822" cy="165770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7A694EFF-1822-C815-A665-EAF2D66B5A07}"/>
              </a:ext>
            </a:extLst>
          </p:cNvPr>
          <p:cNvSpPr/>
          <p:nvPr/>
        </p:nvSpPr>
        <p:spPr>
          <a:xfrm>
            <a:off x="2673042" y="16812627"/>
            <a:ext cx="1350318" cy="153713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82776ACD-66DD-CC0D-5EB5-7449AAD65BAF}"/>
              </a:ext>
            </a:extLst>
          </p:cNvPr>
          <p:cNvSpPr/>
          <p:nvPr/>
        </p:nvSpPr>
        <p:spPr>
          <a:xfrm>
            <a:off x="2790363" y="18928656"/>
            <a:ext cx="1350318" cy="153713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A1BE1D78-2EA9-C7FB-1B01-D177B1677558}"/>
              </a:ext>
            </a:extLst>
          </p:cNvPr>
          <p:cNvSpPr/>
          <p:nvPr/>
        </p:nvSpPr>
        <p:spPr>
          <a:xfrm>
            <a:off x="21840215" y="11809165"/>
            <a:ext cx="1350318" cy="153713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83285841-E306-5CB1-5205-56F2BE78BBA8}"/>
              </a:ext>
            </a:extLst>
          </p:cNvPr>
          <p:cNvSpPr/>
          <p:nvPr/>
        </p:nvSpPr>
        <p:spPr>
          <a:xfrm>
            <a:off x="2820114" y="22466192"/>
            <a:ext cx="20401491" cy="125296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149CCB1D-8D46-A1ED-071D-864A391707D4}"/>
              </a:ext>
            </a:extLst>
          </p:cNvPr>
          <p:cNvSpPr/>
          <p:nvPr/>
        </p:nvSpPr>
        <p:spPr>
          <a:xfrm>
            <a:off x="2541638" y="24390706"/>
            <a:ext cx="20679967" cy="111295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8F2B1852-93EF-E8F3-D0BE-5676B4CBAF49}"/>
              </a:ext>
            </a:extLst>
          </p:cNvPr>
          <p:cNvSpPr/>
          <p:nvPr/>
        </p:nvSpPr>
        <p:spPr>
          <a:xfrm>
            <a:off x="2820113" y="20726586"/>
            <a:ext cx="20679967" cy="111295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0C613F09-FA17-D58E-664B-ED6E7B089D31}"/>
              </a:ext>
            </a:extLst>
          </p:cNvPr>
          <p:cNvSpPr/>
          <p:nvPr/>
        </p:nvSpPr>
        <p:spPr>
          <a:xfrm>
            <a:off x="2134192" y="1508760"/>
            <a:ext cx="9387248" cy="133915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6AD5272C-4D78-5ABA-D0B4-317000D9E8C8}"/>
              </a:ext>
            </a:extLst>
          </p:cNvPr>
          <p:cNvSpPr/>
          <p:nvPr/>
        </p:nvSpPr>
        <p:spPr>
          <a:xfrm>
            <a:off x="2134192" y="3451246"/>
            <a:ext cx="9387248" cy="114865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398F0A4C-F83B-5219-3BBB-B3A31A5BF98C}"/>
              </a:ext>
            </a:extLst>
          </p:cNvPr>
          <p:cNvSpPr/>
          <p:nvPr/>
        </p:nvSpPr>
        <p:spPr>
          <a:xfrm>
            <a:off x="2039251" y="5000351"/>
            <a:ext cx="9387248" cy="133915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75A8E61A-0C15-9AAD-5D0D-66EE547C6116}"/>
              </a:ext>
            </a:extLst>
          </p:cNvPr>
          <p:cNvSpPr/>
          <p:nvPr/>
        </p:nvSpPr>
        <p:spPr>
          <a:xfrm>
            <a:off x="2039250" y="6485402"/>
            <a:ext cx="9387248" cy="114865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16E43C31-8643-AF45-B9ED-7D33FB60ABD8}"/>
              </a:ext>
            </a:extLst>
          </p:cNvPr>
          <p:cNvSpPr/>
          <p:nvPr/>
        </p:nvSpPr>
        <p:spPr>
          <a:xfrm>
            <a:off x="2541639" y="8280371"/>
            <a:ext cx="8884859" cy="129753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A085F4FB-1E0D-47FE-FE62-587C0547EF79}"/>
              </a:ext>
            </a:extLst>
          </p:cNvPr>
          <p:cNvSpPr/>
          <p:nvPr/>
        </p:nvSpPr>
        <p:spPr>
          <a:xfrm>
            <a:off x="2541638" y="11425643"/>
            <a:ext cx="8884859" cy="11129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E54EBE24-75B4-1750-3CAE-5512030546E2}"/>
              </a:ext>
            </a:extLst>
          </p:cNvPr>
          <p:cNvSpPr/>
          <p:nvPr/>
        </p:nvSpPr>
        <p:spPr>
          <a:xfrm>
            <a:off x="2694038" y="9911902"/>
            <a:ext cx="8884859" cy="11129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E25F19BB-BC79-82B3-733E-279728AD6B4B}"/>
              </a:ext>
            </a:extLst>
          </p:cNvPr>
          <p:cNvSpPr/>
          <p:nvPr/>
        </p:nvSpPr>
        <p:spPr>
          <a:xfrm>
            <a:off x="16227159" y="14444446"/>
            <a:ext cx="4011562" cy="11129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431EDBC1-D557-126C-31F6-14441A527056}"/>
              </a:ext>
            </a:extLst>
          </p:cNvPr>
          <p:cNvSpPr/>
          <p:nvPr/>
        </p:nvSpPr>
        <p:spPr>
          <a:xfrm>
            <a:off x="16379559" y="12930705"/>
            <a:ext cx="4011562" cy="11129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B49AB9FD-83B4-FDD6-CDFA-718733EFE4E2}"/>
              </a:ext>
            </a:extLst>
          </p:cNvPr>
          <p:cNvSpPr/>
          <p:nvPr/>
        </p:nvSpPr>
        <p:spPr>
          <a:xfrm>
            <a:off x="18232939" y="18108566"/>
            <a:ext cx="4836265" cy="9913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1FB7CEA5-BD81-FAA5-AE7B-5A3F9C00C213}"/>
              </a:ext>
            </a:extLst>
          </p:cNvPr>
          <p:cNvSpPr/>
          <p:nvPr/>
        </p:nvSpPr>
        <p:spPr>
          <a:xfrm>
            <a:off x="18385339" y="16594825"/>
            <a:ext cx="4836265" cy="99134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EA319FB0-5846-A775-C174-4F9D84D95E0B}"/>
              </a:ext>
            </a:extLst>
          </p:cNvPr>
          <p:cNvSpPr/>
          <p:nvPr/>
        </p:nvSpPr>
        <p:spPr>
          <a:xfrm>
            <a:off x="14544859" y="19771460"/>
            <a:ext cx="7172141" cy="94644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3D2D1537-6BAE-E38F-45D8-A76C4D402A92}"/>
              </a:ext>
            </a:extLst>
          </p:cNvPr>
          <p:cNvSpPr/>
          <p:nvPr/>
        </p:nvSpPr>
        <p:spPr>
          <a:xfrm>
            <a:off x="2820113" y="26175210"/>
            <a:ext cx="11307367" cy="91544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259FEA04-C6A6-9E63-C7AA-9FDA23B5DE2A}"/>
              </a:ext>
            </a:extLst>
          </p:cNvPr>
          <p:cNvSpPr/>
          <p:nvPr/>
        </p:nvSpPr>
        <p:spPr>
          <a:xfrm>
            <a:off x="2820113" y="27904325"/>
            <a:ext cx="18896887" cy="11129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11952385-002C-93CB-81A2-BE35F6371A7A}"/>
              </a:ext>
            </a:extLst>
          </p:cNvPr>
          <p:cNvSpPr/>
          <p:nvPr/>
        </p:nvSpPr>
        <p:spPr>
          <a:xfrm>
            <a:off x="14544859" y="26270322"/>
            <a:ext cx="8955221" cy="70604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1;p3">
            <a:extLst>
              <a:ext uri="{FF2B5EF4-FFF2-40B4-BE49-F238E27FC236}">
                <a16:creationId xmlns:a16="http://schemas.microsoft.com/office/drawing/2014/main" id="{D34B8091-5798-C6B9-9FB5-4124FC4D588D}"/>
              </a:ext>
            </a:extLst>
          </p:cNvPr>
          <p:cNvSpPr/>
          <p:nvPr/>
        </p:nvSpPr>
        <p:spPr>
          <a:xfrm>
            <a:off x="2541637" y="12872593"/>
            <a:ext cx="13685521" cy="142930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1;p3">
            <a:extLst>
              <a:ext uri="{FF2B5EF4-FFF2-40B4-BE49-F238E27FC236}">
                <a16:creationId xmlns:a16="http://schemas.microsoft.com/office/drawing/2014/main" id="{B5FCCE32-D867-52A5-C3FB-CA5BBE273284}"/>
              </a:ext>
            </a:extLst>
          </p:cNvPr>
          <p:cNvSpPr/>
          <p:nvPr/>
        </p:nvSpPr>
        <p:spPr>
          <a:xfrm>
            <a:off x="2541637" y="14353906"/>
            <a:ext cx="13685521" cy="142930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1;p3">
            <a:extLst>
              <a:ext uri="{FF2B5EF4-FFF2-40B4-BE49-F238E27FC236}">
                <a16:creationId xmlns:a16="http://schemas.microsoft.com/office/drawing/2014/main" id="{0DDC3778-4B0E-A924-9EF7-FDC3E7D7CCED}"/>
              </a:ext>
            </a:extLst>
          </p:cNvPr>
          <p:cNvSpPr/>
          <p:nvPr/>
        </p:nvSpPr>
        <p:spPr>
          <a:xfrm>
            <a:off x="12680283" y="868681"/>
            <a:ext cx="10819798" cy="1757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1;p3">
            <a:extLst>
              <a:ext uri="{FF2B5EF4-FFF2-40B4-BE49-F238E27FC236}">
                <a16:creationId xmlns:a16="http://schemas.microsoft.com/office/drawing/2014/main" id="{CE31ECE0-7AA2-85FF-E5EF-D1D0CF7A9FC2}"/>
              </a:ext>
            </a:extLst>
          </p:cNvPr>
          <p:cNvSpPr/>
          <p:nvPr/>
        </p:nvSpPr>
        <p:spPr>
          <a:xfrm>
            <a:off x="12680283" y="2349994"/>
            <a:ext cx="10819798" cy="1757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1;p3">
            <a:extLst>
              <a:ext uri="{FF2B5EF4-FFF2-40B4-BE49-F238E27FC236}">
                <a16:creationId xmlns:a16="http://schemas.microsoft.com/office/drawing/2014/main" id="{43B72221-14A4-4EB1-C6C4-2056C4E1D29A}"/>
              </a:ext>
            </a:extLst>
          </p:cNvPr>
          <p:cNvSpPr/>
          <p:nvPr/>
        </p:nvSpPr>
        <p:spPr>
          <a:xfrm>
            <a:off x="12767312" y="4130940"/>
            <a:ext cx="10819798" cy="1757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1;p3">
            <a:extLst>
              <a:ext uri="{FF2B5EF4-FFF2-40B4-BE49-F238E27FC236}">
                <a16:creationId xmlns:a16="http://schemas.microsoft.com/office/drawing/2014/main" id="{3D4C9623-4C70-63C8-F6DC-EBC7BD1846B1}"/>
              </a:ext>
            </a:extLst>
          </p:cNvPr>
          <p:cNvSpPr/>
          <p:nvPr/>
        </p:nvSpPr>
        <p:spPr>
          <a:xfrm>
            <a:off x="12767312" y="5612253"/>
            <a:ext cx="10819798" cy="1757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1;p3">
            <a:extLst>
              <a:ext uri="{FF2B5EF4-FFF2-40B4-BE49-F238E27FC236}">
                <a16:creationId xmlns:a16="http://schemas.microsoft.com/office/drawing/2014/main" id="{F929C9FD-9C06-6D94-B9A0-DBB64DC7BC84}"/>
              </a:ext>
            </a:extLst>
          </p:cNvPr>
          <p:cNvSpPr/>
          <p:nvPr/>
        </p:nvSpPr>
        <p:spPr>
          <a:xfrm>
            <a:off x="12862254" y="7652241"/>
            <a:ext cx="10819798" cy="1757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1;p3">
            <a:extLst>
              <a:ext uri="{FF2B5EF4-FFF2-40B4-BE49-F238E27FC236}">
                <a16:creationId xmlns:a16="http://schemas.microsoft.com/office/drawing/2014/main" id="{0566C24A-5096-2310-B249-FF333BBCA37F}"/>
              </a:ext>
            </a:extLst>
          </p:cNvPr>
          <p:cNvSpPr/>
          <p:nvPr/>
        </p:nvSpPr>
        <p:spPr>
          <a:xfrm>
            <a:off x="12862254" y="9133554"/>
            <a:ext cx="10819798" cy="1757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1;p3">
            <a:extLst>
              <a:ext uri="{FF2B5EF4-FFF2-40B4-BE49-F238E27FC236}">
                <a16:creationId xmlns:a16="http://schemas.microsoft.com/office/drawing/2014/main" id="{24D0FF5E-82D6-8FD5-EAAE-0758BC67EAE2}"/>
              </a:ext>
            </a:extLst>
          </p:cNvPr>
          <p:cNvSpPr/>
          <p:nvPr/>
        </p:nvSpPr>
        <p:spPr>
          <a:xfrm>
            <a:off x="12835902" y="11069805"/>
            <a:ext cx="10819798" cy="1757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101;p3">
            <a:extLst>
              <a:ext uri="{FF2B5EF4-FFF2-40B4-BE49-F238E27FC236}">
                <a16:creationId xmlns:a16="http://schemas.microsoft.com/office/drawing/2014/main" id="{3D7A3A9A-BEA1-945D-5793-CE3C72CE15C5}"/>
              </a:ext>
            </a:extLst>
          </p:cNvPr>
          <p:cNvSpPr/>
          <p:nvPr/>
        </p:nvSpPr>
        <p:spPr>
          <a:xfrm>
            <a:off x="2301843" y="411481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F8781F57-55B2-9D71-FFA2-8474E72D2AF2}"/>
              </a:ext>
            </a:extLst>
          </p:cNvPr>
          <p:cNvSpPr/>
          <p:nvPr/>
        </p:nvSpPr>
        <p:spPr>
          <a:xfrm>
            <a:off x="2388872" y="2347732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1;p3">
            <a:extLst>
              <a:ext uri="{FF2B5EF4-FFF2-40B4-BE49-F238E27FC236}">
                <a16:creationId xmlns:a16="http://schemas.microsoft.com/office/drawing/2014/main" id="{F76555B6-41B1-0E55-5D24-D91CDE32C9CA}"/>
              </a:ext>
            </a:extLst>
          </p:cNvPr>
          <p:cNvSpPr/>
          <p:nvPr/>
        </p:nvSpPr>
        <p:spPr>
          <a:xfrm>
            <a:off x="2388872" y="3943268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1;p3">
            <a:extLst>
              <a:ext uri="{FF2B5EF4-FFF2-40B4-BE49-F238E27FC236}">
                <a16:creationId xmlns:a16="http://schemas.microsoft.com/office/drawing/2014/main" id="{337EE701-0358-2173-0651-8C2DE6516C92}"/>
              </a:ext>
            </a:extLst>
          </p:cNvPr>
          <p:cNvSpPr/>
          <p:nvPr/>
        </p:nvSpPr>
        <p:spPr>
          <a:xfrm>
            <a:off x="2388872" y="5566534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1;p3">
            <a:extLst>
              <a:ext uri="{FF2B5EF4-FFF2-40B4-BE49-F238E27FC236}">
                <a16:creationId xmlns:a16="http://schemas.microsoft.com/office/drawing/2014/main" id="{96943293-51F2-9DD1-9435-37AB4D6BCCAF}"/>
              </a:ext>
            </a:extLst>
          </p:cNvPr>
          <p:cNvSpPr/>
          <p:nvPr/>
        </p:nvSpPr>
        <p:spPr>
          <a:xfrm>
            <a:off x="2483814" y="7195041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1;p3">
            <a:extLst>
              <a:ext uri="{FF2B5EF4-FFF2-40B4-BE49-F238E27FC236}">
                <a16:creationId xmlns:a16="http://schemas.microsoft.com/office/drawing/2014/main" id="{4392FF1C-45E0-2375-C234-72E864EC134E}"/>
              </a:ext>
            </a:extLst>
          </p:cNvPr>
          <p:cNvSpPr/>
          <p:nvPr/>
        </p:nvSpPr>
        <p:spPr>
          <a:xfrm>
            <a:off x="2483814" y="8676354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1;p3">
            <a:extLst>
              <a:ext uri="{FF2B5EF4-FFF2-40B4-BE49-F238E27FC236}">
                <a16:creationId xmlns:a16="http://schemas.microsoft.com/office/drawing/2014/main" id="{9B075CF7-734C-FD7B-D611-2F2700E4406F}"/>
              </a:ext>
            </a:extLst>
          </p:cNvPr>
          <p:cNvSpPr/>
          <p:nvPr/>
        </p:nvSpPr>
        <p:spPr>
          <a:xfrm>
            <a:off x="2457462" y="10612605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AF07B9E7-7A04-746F-4E01-D15EFDF38466}"/>
              </a:ext>
            </a:extLst>
          </p:cNvPr>
          <p:cNvSpPr/>
          <p:nvPr/>
        </p:nvSpPr>
        <p:spPr>
          <a:xfrm>
            <a:off x="2457462" y="12241112"/>
            <a:ext cx="21831288" cy="133915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B47724C5-E21B-96C3-2A08-85F980857841}"/>
              </a:ext>
            </a:extLst>
          </p:cNvPr>
          <p:cNvSpPr/>
          <p:nvPr/>
        </p:nvSpPr>
        <p:spPr>
          <a:xfrm>
            <a:off x="2457462" y="14183598"/>
            <a:ext cx="21831288" cy="114865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E4C3350E-F089-5773-1921-22BDD36EB09F}"/>
              </a:ext>
            </a:extLst>
          </p:cNvPr>
          <p:cNvSpPr/>
          <p:nvPr/>
        </p:nvSpPr>
        <p:spPr>
          <a:xfrm>
            <a:off x="2362521" y="15732703"/>
            <a:ext cx="21831288" cy="133915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20FC5DBB-1029-E63F-161B-915C3E01958A}"/>
              </a:ext>
            </a:extLst>
          </p:cNvPr>
          <p:cNvSpPr/>
          <p:nvPr/>
        </p:nvSpPr>
        <p:spPr>
          <a:xfrm>
            <a:off x="2362520" y="17217754"/>
            <a:ext cx="21831288" cy="114865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B59640D9-BB94-0224-D5BE-7FDCE66C0C89}"/>
              </a:ext>
            </a:extLst>
          </p:cNvPr>
          <p:cNvSpPr/>
          <p:nvPr/>
        </p:nvSpPr>
        <p:spPr>
          <a:xfrm>
            <a:off x="2301843" y="18505236"/>
            <a:ext cx="20662916" cy="129753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10D65370-FC29-F3F1-731E-D9105AF4F480}"/>
              </a:ext>
            </a:extLst>
          </p:cNvPr>
          <p:cNvSpPr/>
          <p:nvPr/>
        </p:nvSpPr>
        <p:spPr>
          <a:xfrm>
            <a:off x="2693033" y="20041510"/>
            <a:ext cx="20662916" cy="129753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98001A41-729E-94D6-4989-27F6183AD59B}"/>
              </a:ext>
            </a:extLst>
          </p:cNvPr>
          <p:cNvSpPr/>
          <p:nvPr/>
        </p:nvSpPr>
        <p:spPr>
          <a:xfrm>
            <a:off x="2537414" y="27520651"/>
            <a:ext cx="20662916" cy="129753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8FAA99CB-B1A7-3C38-D844-57B546862431}"/>
              </a:ext>
            </a:extLst>
          </p:cNvPr>
          <p:cNvSpPr/>
          <p:nvPr/>
        </p:nvSpPr>
        <p:spPr>
          <a:xfrm>
            <a:off x="3051573" y="23013713"/>
            <a:ext cx="20643066" cy="12931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3B9E2235-F9CD-7A07-4021-CFDB96D41D88}"/>
              </a:ext>
            </a:extLst>
          </p:cNvPr>
          <p:cNvSpPr/>
          <p:nvPr/>
        </p:nvSpPr>
        <p:spPr>
          <a:xfrm>
            <a:off x="2693033" y="24548191"/>
            <a:ext cx="20924839" cy="11486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18FB2DEB-EF22-970F-8570-CCAF294E0065}"/>
              </a:ext>
            </a:extLst>
          </p:cNvPr>
          <p:cNvSpPr/>
          <p:nvPr/>
        </p:nvSpPr>
        <p:spPr>
          <a:xfrm>
            <a:off x="2971508" y="21577784"/>
            <a:ext cx="20924839" cy="11486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8F8CBAD8-C5C8-B7A9-055E-C9CFC8C63619}"/>
              </a:ext>
            </a:extLst>
          </p:cNvPr>
          <p:cNvSpPr/>
          <p:nvPr/>
        </p:nvSpPr>
        <p:spPr>
          <a:xfrm>
            <a:off x="2693033" y="26255164"/>
            <a:ext cx="20924839" cy="11486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48BBF74D-321F-159B-F391-2E9CCA238A61}"/>
              </a:ext>
            </a:extLst>
          </p:cNvPr>
          <p:cNvSpPr/>
          <p:nvPr/>
        </p:nvSpPr>
        <p:spPr>
          <a:xfrm>
            <a:off x="2301843" y="1188721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1;p3">
            <a:extLst>
              <a:ext uri="{FF2B5EF4-FFF2-40B4-BE49-F238E27FC236}">
                <a16:creationId xmlns:a16="http://schemas.microsoft.com/office/drawing/2014/main" id="{B267993A-2FAE-1639-0274-D81F7A76DA6C}"/>
              </a:ext>
            </a:extLst>
          </p:cNvPr>
          <p:cNvSpPr/>
          <p:nvPr/>
        </p:nvSpPr>
        <p:spPr>
          <a:xfrm>
            <a:off x="2320282" y="3901424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1;p3">
            <a:extLst>
              <a:ext uri="{FF2B5EF4-FFF2-40B4-BE49-F238E27FC236}">
                <a16:creationId xmlns:a16="http://schemas.microsoft.com/office/drawing/2014/main" id="{C3F22D80-3A61-B9EC-D17F-8388F961EFB8}"/>
              </a:ext>
            </a:extLst>
          </p:cNvPr>
          <p:cNvSpPr/>
          <p:nvPr/>
        </p:nvSpPr>
        <p:spPr>
          <a:xfrm>
            <a:off x="2388872" y="5321157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1;p3">
            <a:extLst>
              <a:ext uri="{FF2B5EF4-FFF2-40B4-BE49-F238E27FC236}">
                <a16:creationId xmlns:a16="http://schemas.microsoft.com/office/drawing/2014/main" id="{EDFBD471-8687-256A-D91A-AA3B3CD11FE7}"/>
              </a:ext>
            </a:extLst>
          </p:cNvPr>
          <p:cNvSpPr/>
          <p:nvPr/>
        </p:nvSpPr>
        <p:spPr>
          <a:xfrm>
            <a:off x="2457462" y="6576385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1;p3">
            <a:extLst>
              <a:ext uri="{FF2B5EF4-FFF2-40B4-BE49-F238E27FC236}">
                <a16:creationId xmlns:a16="http://schemas.microsoft.com/office/drawing/2014/main" id="{E04D6CC4-9068-C9E1-CABB-658124EFBD84}"/>
              </a:ext>
            </a:extLst>
          </p:cNvPr>
          <p:cNvSpPr/>
          <p:nvPr/>
        </p:nvSpPr>
        <p:spPr>
          <a:xfrm>
            <a:off x="2457462" y="8291728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1;p3">
            <a:extLst>
              <a:ext uri="{FF2B5EF4-FFF2-40B4-BE49-F238E27FC236}">
                <a16:creationId xmlns:a16="http://schemas.microsoft.com/office/drawing/2014/main" id="{ACA09728-1C08-6B04-34EC-70525B79B320}"/>
              </a:ext>
            </a:extLst>
          </p:cNvPr>
          <p:cNvSpPr/>
          <p:nvPr/>
        </p:nvSpPr>
        <p:spPr>
          <a:xfrm>
            <a:off x="2457462" y="9889739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1;p3">
            <a:extLst>
              <a:ext uri="{FF2B5EF4-FFF2-40B4-BE49-F238E27FC236}">
                <a16:creationId xmlns:a16="http://schemas.microsoft.com/office/drawing/2014/main" id="{A1DE3092-C810-BD08-5DFD-8AE10D45FE59}"/>
              </a:ext>
            </a:extLst>
          </p:cNvPr>
          <p:cNvSpPr/>
          <p:nvPr/>
        </p:nvSpPr>
        <p:spPr>
          <a:xfrm>
            <a:off x="2457462" y="11389845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44A2F9A8-5F22-79B5-2F39-DFC5D1165738}"/>
              </a:ext>
            </a:extLst>
          </p:cNvPr>
          <p:cNvSpPr/>
          <p:nvPr/>
        </p:nvSpPr>
        <p:spPr>
          <a:xfrm>
            <a:off x="2826698" y="22992305"/>
            <a:ext cx="20643066" cy="12931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87FD2DEE-D306-9BE1-7E9E-C67B1EB2EB57}"/>
              </a:ext>
            </a:extLst>
          </p:cNvPr>
          <p:cNvSpPr/>
          <p:nvPr/>
        </p:nvSpPr>
        <p:spPr>
          <a:xfrm>
            <a:off x="2468158" y="24526783"/>
            <a:ext cx="20924839" cy="11486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E0F03739-74E2-A8AC-91BE-0CF7128AEDBA}"/>
              </a:ext>
            </a:extLst>
          </p:cNvPr>
          <p:cNvSpPr/>
          <p:nvPr/>
        </p:nvSpPr>
        <p:spPr>
          <a:xfrm>
            <a:off x="2746633" y="21556376"/>
            <a:ext cx="20924839" cy="11486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B8D762A6-E4AA-F47B-FE2D-66D8C791CFBE}"/>
              </a:ext>
            </a:extLst>
          </p:cNvPr>
          <p:cNvSpPr/>
          <p:nvPr/>
        </p:nvSpPr>
        <p:spPr>
          <a:xfrm>
            <a:off x="2468158" y="26233756"/>
            <a:ext cx="20924839" cy="11486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1;p3">
            <a:extLst>
              <a:ext uri="{FF2B5EF4-FFF2-40B4-BE49-F238E27FC236}">
                <a16:creationId xmlns:a16="http://schemas.microsoft.com/office/drawing/2014/main" id="{AB5E64A6-40C1-00FA-D985-8555174884C4}"/>
              </a:ext>
            </a:extLst>
          </p:cNvPr>
          <p:cNvSpPr/>
          <p:nvPr/>
        </p:nvSpPr>
        <p:spPr>
          <a:xfrm>
            <a:off x="2537414" y="2437602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1;p3">
            <a:extLst>
              <a:ext uri="{FF2B5EF4-FFF2-40B4-BE49-F238E27FC236}">
                <a16:creationId xmlns:a16="http://schemas.microsoft.com/office/drawing/2014/main" id="{8269286C-6440-D6AD-9E68-AF02985B83BF}"/>
              </a:ext>
            </a:extLst>
          </p:cNvPr>
          <p:cNvSpPr/>
          <p:nvPr/>
        </p:nvSpPr>
        <p:spPr>
          <a:xfrm>
            <a:off x="2388872" y="13177605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1;p3">
            <a:extLst>
              <a:ext uri="{FF2B5EF4-FFF2-40B4-BE49-F238E27FC236}">
                <a16:creationId xmlns:a16="http://schemas.microsoft.com/office/drawing/2014/main" id="{179998EB-DA79-A1CA-3977-0E6E69D4D4BD}"/>
              </a:ext>
            </a:extLst>
          </p:cNvPr>
          <p:cNvSpPr/>
          <p:nvPr/>
        </p:nvSpPr>
        <p:spPr>
          <a:xfrm>
            <a:off x="2624443" y="14426486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1;p3">
            <a:extLst>
              <a:ext uri="{FF2B5EF4-FFF2-40B4-BE49-F238E27FC236}">
                <a16:creationId xmlns:a16="http://schemas.microsoft.com/office/drawing/2014/main" id="{40CEEF6F-3C45-2569-A700-96479210331F}"/>
              </a:ext>
            </a:extLst>
          </p:cNvPr>
          <p:cNvSpPr/>
          <p:nvPr/>
        </p:nvSpPr>
        <p:spPr>
          <a:xfrm>
            <a:off x="2320282" y="15876612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1;p3">
            <a:extLst>
              <a:ext uri="{FF2B5EF4-FFF2-40B4-BE49-F238E27FC236}">
                <a16:creationId xmlns:a16="http://schemas.microsoft.com/office/drawing/2014/main" id="{CF9E1B49-EC19-0E70-D28B-ACFAF58F20A2}"/>
              </a:ext>
            </a:extLst>
          </p:cNvPr>
          <p:cNvSpPr/>
          <p:nvPr/>
        </p:nvSpPr>
        <p:spPr>
          <a:xfrm>
            <a:off x="2555853" y="17125493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1;p3">
            <a:extLst>
              <a:ext uri="{FF2B5EF4-FFF2-40B4-BE49-F238E27FC236}">
                <a16:creationId xmlns:a16="http://schemas.microsoft.com/office/drawing/2014/main" id="{F89BC37C-4127-9F24-E2A2-F37B0974C726}"/>
              </a:ext>
            </a:extLst>
          </p:cNvPr>
          <p:cNvSpPr/>
          <p:nvPr/>
        </p:nvSpPr>
        <p:spPr>
          <a:xfrm>
            <a:off x="2483814" y="18733039"/>
            <a:ext cx="21134058" cy="14574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473B66ED-D934-27CB-C8CB-6459330A9D93}"/>
              </a:ext>
            </a:extLst>
          </p:cNvPr>
          <p:cNvSpPr/>
          <p:nvPr/>
        </p:nvSpPr>
        <p:spPr>
          <a:xfrm>
            <a:off x="2624443" y="20220230"/>
            <a:ext cx="21134058" cy="123028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D7A5FDCA-A800-1203-ABE7-8C88A5DB5D5F}"/>
              </a:ext>
            </a:extLst>
          </p:cNvPr>
          <p:cNvSpPr/>
          <p:nvPr/>
        </p:nvSpPr>
        <p:spPr>
          <a:xfrm>
            <a:off x="2642023" y="27715663"/>
            <a:ext cx="21134058" cy="123028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288750" cy="3144202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BB19733B-8E35-0C95-C3F2-EAB7429F7CC9}"/>
              </a:ext>
            </a:extLst>
          </p:cNvPr>
          <p:cNvSpPr/>
          <p:nvPr/>
        </p:nvSpPr>
        <p:spPr>
          <a:xfrm>
            <a:off x="2457462" y="1459743"/>
            <a:ext cx="2846058" cy="16016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D62CBA82-C385-6287-469E-6AE533A22C50}"/>
              </a:ext>
            </a:extLst>
          </p:cNvPr>
          <p:cNvSpPr/>
          <p:nvPr/>
        </p:nvSpPr>
        <p:spPr>
          <a:xfrm>
            <a:off x="2457462" y="2939944"/>
            <a:ext cx="2846058" cy="1373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FB96425C-F25F-F846-E41B-358C99A4C1BD}"/>
              </a:ext>
            </a:extLst>
          </p:cNvPr>
          <p:cNvSpPr/>
          <p:nvPr/>
        </p:nvSpPr>
        <p:spPr>
          <a:xfrm>
            <a:off x="2362521" y="4451711"/>
            <a:ext cx="2846058" cy="16016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54060992-0D12-4CEE-FE97-93053E285C17}"/>
              </a:ext>
            </a:extLst>
          </p:cNvPr>
          <p:cNvSpPr/>
          <p:nvPr/>
        </p:nvSpPr>
        <p:spPr>
          <a:xfrm>
            <a:off x="2362520" y="5974100"/>
            <a:ext cx="2846058" cy="1373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E65B0AE7-A242-CCDD-C309-620476016163}"/>
              </a:ext>
            </a:extLst>
          </p:cNvPr>
          <p:cNvSpPr/>
          <p:nvPr/>
        </p:nvSpPr>
        <p:spPr>
          <a:xfrm>
            <a:off x="2301843" y="7232400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45BCD776-4D8F-1A78-0FB7-3783B6A83D87}"/>
              </a:ext>
            </a:extLst>
          </p:cNvPr>
          <p:cNvSpPr/>
          <p:nvPr/>
        </p:nvSpPr>
        <p:spPr>
          <a:xfrm>
            <a:off x="2301843" y="8784254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14A6B198-282F-01D2-29B4-A78404B24386}"/>
              </a:ext>
            </a:extLst>
          </p:cNvPr>
          <p:cNvSpPr/>
          <p:nvPr/>
        </p:nvSpPr>
        <p:spPr>
          <a:xfrm>
            <a:off x="2301843" y="10286338"/>
            <a:ext cx="2846058" cy="16016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A165745B-9A17-98A4-271C-B3A8B5D38235}"/>
              </a:ext>
            </a:extLst>
          </p:cNvPr>
          <p:cNvSpPr/>
          <p:nvPr/>
        </p:nvSpPr>
        <p:spPr>
          <a:xfrm>
            <a:off x="2301842" y="11808727"/>
            <a:ext cx="2846058" cy="1373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8C847358-90CF-3312-93EA-BF40A2D67A9E}"/>
              </a:ext>
            </a:extLst>
          </p:cNvPr>
          <p:cNvSpPr/>
          <p:nvPr/>
        </p:nvSpPr>
        <p:spPr>
          <a:xfrm>
            <a:off x="2241165" y="13067027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876F7ED7-181F-DD88-D147-8473D348429E}"/>
              </a:ext>
            </a:extLst>
          </p:cNvPr>
          <p:cNvSpPr/>
          <p:nvPr/>
        </p:nvSpPr>
        <p:spPr>
          <a:xfrm>
            <a:off x="2241165" y="14618881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BE9EE7F1-35A9-1BC1-0D21-672FC7F602E0}"/>
              </a:ext>
            </a:extLst>
          </p:cNvPr>
          <p:cNvSpPr/>
          <p:nvPr/>
        </p:nvSpPr>
        <p:spPr>
          <a:xfrm>
            <a:off x="2301843" y="16022332"/>
            <a:ext cx="2846058" cy="16016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A398BFF0-CE29-6F23-EC35-AB6E64BFFCED}"/>
              </a:ext>
            </a:extLst>
          </p:cNvPr>
          <p:cNvSpPr/>
          <p:nvPr/>
        </p:nvSpPr>
        <p:spPr>
          <a:xfrm>
            <a:off x="2301842" y="17544721"/>
            <a:ext cx="2846058" cy="1373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531A8BC7-644D-8D96-E08D-67E907603CF8}"/>
              </a:ext>
            </a:extLst>
          </p:cNvPr>
          <p:cNvSpPr/>
          <p:nvPr/>
        </p:nvSpPr>
        <p:spPr>
          <a:xfrm>
            <a:off x="2241165" y="18803021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FEAA2806-3DAA-8A50-3D1D-D8508C26D33D}"/>
              </a:ext>
            </a:extLst>
          </p:cNvPr>
          <p:cNvSpPr/>
          <p:nvPr/>
        </p:nvSpPr>
        <p:spPr>
          <a:xfrm>
            <a:off x="5147900" y="5835785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5E43B717-79C8-620D-A512-E3C5026966A9}"/>
              </a:ext>
            </a:extLst>
          </p:cNvPr>
          <p:cNvSpPr/>
          <p:nvPr/>
        </p:nvSpPr>
        <p:spPr>
          <a:xfrm>
            <a:off x="20114845" y="1459743"/>
            <a:ext cx="2846058" cy="16016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D2775288-9B28-8962-F3DF-F1D5A4875F4C}"/>
              </a:ext>
            </a:extLst>
          </p:cNvPr>
          <p:cNvSpPr/>
          <p:nvPr/>
        </p:nvSpPr>
        <p:spPr>
          <a:xfrm>
            <a:off x="20114845" y="2939944"/>
            <a:ext cx="2846058" cy="1373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ED4C599A-E644-7C2C-3AA8-E952D57D4ACB}"/>
              </a:ext>
            </a:extLst>
          </p:cNvPr>
          <p:cNvSpPr/>
          <p:nvPr/>
        </p:nvSpPr>
        <p:spPr>
          <a:xfrm>
            <a:off x="20019904" y="4451711"/>
            <a:ext cx="2846058" cy="16016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6FD1DDB3-5EF3-2196-C2A5-CA94AFD99929}"/>
              </a:ext>
            </a:extLst>
          </p:cNvPr>
          <p:cNvSpPr/>
          <p:nvPr/>
        </p:nvSpPr>
        <p:spPr>
          <a:xfrm>
            <a:off x="20019903" y="5974100"/>
            <a:ext cx="2846058" cy="1373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BC6EE467-21D3-85AA-18FB-D1376D7A69B5}"/>
              </a:ext>
            </a:extLst>
          </p:cNvPr>
          <p:cNvSpPr/>
          <p:nvPr/>
        </p:nvSpPr>
        <p:spPr>
          <a:xfrm>
            <a:off x="19959226" y="7232400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1B8ECE90-8ED0-06B4-EF84-09D8CE78480C}"/>
              </a:ext>
            </a:extLst>
          </p:cNvPr>
          <p:cNvSpPr/>
          <p:nvPr/>
        </p:nvSpPr>
        <p:spPr>
          <a:xfrm>
            <a:off x="19959226" y="8784254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3A485A3E-863B-ED86-8860-EB98896F4F1D}"/>
              </a:ext>
            </a:extLst>
          </p:cNvPr>
          <p:cNvSpPr/>
          <p:nvPr/>
        </p:nvSpPr>
        <p:spPr>
          <a:xfrm>
            <a:off x="20507866" y="27701269"/>
            <a:ext cx="2846058" cy="16016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48C99546-0B25-9208-88B8-D364E84F02BC}"/>
              </a:ext>
            </a:extLst>
          </p:cNvPr>
          <p:cNvSpPr/>
          <p:nvPr/>
        </p:nvSpPr>
        <p:spPr>
          <a:xfrm>
            <a:off x="19959225" y="11808727"/>
            <a:ext cx="2846058" cy="1373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01637EF8-C56C-7E8D-7401-E81ED33B9BB6}"/>
              </a:ext>
            </a:extLst>
          </p:cNvPr>
          <p:cNvSpPr/>
          <p:nvPr/>
        </p:nvSpPr>
        <p:spPr>
          <a:xfrm>
            <a:off x="19898548" y="13067027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9;p3">
            <a:extLst>
              <a:ext uri="{FF2B5EF4-FFF2-40B4-BE49-F238E27FC236}">
                <a16:creationId xmlns:a16="http://schemas.microsoft.com/office/drawing/2014/main" id="{E5D6E5FE-37AA-B613-E5D0-63722D0B05FC}"/>
              </a:ext>
            </a:extLst>
          </p:cNvPr>
          <p:cNvSpPr/>
          <p:nvPr/>
        </p:nvSpPr>
        <p:spPr>
          <a:xfrm>
            <a:off x="19898548" y="14618881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9EFED380-FA3F-A55C-AD11-29B4A6CA8B90}"/>
              </a:ext>
            </a:extLst>
          </p:cNvPr>
          <p:cNvSpPr/>
          <p:nvPr/>
        </p:nvSpPr>
        <p:spPr>
          <a:xfrm>
            <a:off x="19959226" y="16022332"/>
            <a:ext cx="2846058" cy="160162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9579E76D-E853-FA67-4F71-B0ED8039BF7D}"/>
              </a:ext>
            </a:extLst>
          </p:cNvPr>
          <p:cNvSpPr/>
          <p:nvPr/>
        </p:nvSpPr>
        <p:spPr>
          <a:xfrm>
            <a:off x="19959225" y="17544721"/>
            <a:ext cx="2846058" cy="1373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26868DCD-0718-2778-D32B-5F5B6FD8C4A7}"/>
              </a:ext>
            </a:extLst>
          </p:cNvPr>
          <p:cNvSpPr/>
          <p:nvPr/>
        </p:nvSpPr>
        <p:spPr>
          <a:xfrm>
            <a:off x="19898548" y="18803021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94378F0D-A0DB-A147-1D50-98B40FFBE92D}"/>
              </a:ext>
            </a:extLst>
          </p:cNvPr>
          <p:cNvSpPr/>
          <p:nvPr/>
        </p:nvSpPr>
        <p:spPr>
          <a:xfrm>
            <a:off x="2625637" y="27617037"/>
            <a:ext cx="1580603" cy="15518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5F841AF6-00EA-B1FB-3960-39A9C30C9DC0}"/>
              </a:ext>
            </a:extLst>
          </p:cNvPr>
          <p:cNvSpPr/>
          <p:nvPr/>
        </p:nvSpPr>
        <p:spPr>
          <a:xfrm>
            <a:off x="2816002" y="23128853"/>
            <a:ext cx="20643066" cy="12931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B30C61C2-BE00-758E-8260-DF7D3657C5C9}"/>
              </a:ext>
            </a:extLst>
          </p:cNvPr>
          <p:cNvSpPr/>
          <p:nvPr/>
        </p:nvSpPr>
        <p:spPr>
          <a:xfrm>
            <a:off x="2457462" y="24663331"/>
            <a:ext cx="20924839" cy="11486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7;p3">
            <a:extLst>
              <a:ext uri="{FF2B5EF4-FFF2-40B4-BE49-F238E27FC236}">
                <a16:creationId xmlns:a16="http://schemas.microsoft.com/office/drawing/2014/main" id="{13283FCE-2894-4230-757C-FC0F136F5EF7}"/>
              </a:ext>
            </a:extLst>
          </p:cNvPr>
          <p:cNvSpPr/>
          <p:nvPr/>
        </p:nvSpPr>
        <p:spPr>
          <a:xfrm>
            <a:off x="2735937" y="21692924"/>
            <a:ext cx="20924839" cy="11486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7;p3">
            <a:extLst>
              <a:ext uri="{FF2B5EF4-FFF2-40B4-BE49-F238E27FC236}">
                <a16:creationId xmlns:a16="http://schemas.microsoft.com/office/drawing/2014/main" id="{2B039D4D-559B-A0EB-D5CF-5E7AFAA8FEC5}"/>
              </a:ext>
            </a:extLst>
          </p:cNvPr>
          <p:cNvSpPr/>
          <p:nvPr/>
        </p:nvSpPr>
        <p:spPr>
          <a:xfrm>
            <a:off x="2457462" y="26370304"/>
            <a:ext cx="20924839" cy="11486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7;p3">
            <a:extLst>
              <a:ext uri="{FF2B5EF4-FFF2-40B4-BE49-F238E27FC236}">
                <a16:creationId xmlns:a16="http://schemas.microsoft.com/office/drawing/2014/main" id="{DD3259E3-5738-8300-E9B8-2DB90EA0C3DC}"/>
              </a:ext>
            </a:extLst>
          </p:cNvPr>
          <p:cNvSpPr/>
          <p:nvPr/>
        </p:nvSpPr>
        <p:spPr>
          <a:xfrm>
            <a:off x="17785080" y="10286339"/>
            <a:ext cx="5814874" cy="146152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8;p3">
            <a:extLst>
              <a:ext uri="{FF2B5EF4-FFF2-40B4-BE49-F238E27FC236}">
                <a16:creationId xmlns:a16="http://schemas.microsoft.com/office/drawing/2014/main" id="{5AC35689-7D0E-AD77-D7C8-B42231E9515D}"/>
              </a:ext>
            </a:extLst>
          </p:cNvPr>
          <p:cNvSpPr/>
          <p:nvPr/>
        </p:nvSpPr>
        <p:spPr>
          <a:xfrm>
            <a:off x="5159817" y="7173834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8;p3">
            <a:extLst>
              <a:ext uri="{FF2B5EF4-FFF2-40B4-BE49-F238E27FC236}">
                <a16:creationId xmlns:a16="http://schemas.microsoft.com/office/drawing/2014/main" id="{45A655A2-A1C0-6B14-3A1D-423B1A3D9069}"/>
              </a:ext>
            </a:extLst>
          </p:cNvPr>
          <p:cNvSpPr/>
          <p:nvPr/>
        </p:nvSpPr>
        <p:spPr>
          <a:xfrm>
            <a:off x="5052305" y="8685934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98;p3">
            <a:extLst>
              <a:ext uri="{FF2B5EF4-FFF2-40B4-BE49-F238E27FC236}">
                <a16:creationId xmlns:a16="http://schemas.microsoft.com/office/drawing/2014/main" id="{6B942529-019C-B487-4918-CD310DB4704B}"/>
              </a:ext>
            </a:extLst>
          </p:cNvPr>
          <p:cNvSpPr/>
          <p:nvPr/>
        </p:nvSpPr>
        <p:spPr>
          <a:xfrm>
            <a:off x="5208577" y="10286338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8;p3">
            <a:extLst>
              <a:ext uri="{FF2B5EF4-FFF2-40B4-BE49-F238E27FC236}">
                <a16:creationId xmlns:a16="http://schemas.microsoft.com/office/drawing/2014/main" id="{0E8C35FC-E03B-4098-6F62-A7444698A4E1}"/>
              </a:ext>
            </a:extLst>
          </p:cNvPr>
          <p:cNvSpPr/>
          <p:nvPr/>
        </p:nvSpPr>
        <p:spPr>
          <a:xfrm>
            <a:off x="5220494" y="11624387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8;p3">
            <a:extLst>
              <a:ext uri="{FF2B5EF4-FFF2-40B4-BE49-F238E27FC236}">
                <a16:creationId xmlns:a16="http://schemas.microsoft.com/office/drawing/2014/main" id="{0BD609DA-CBBB-C30E-E262-A38ED5426C50}"/>
              </a:ext>
            </a:extLst>
          </p:cNvPr>
          <p:cNvSpPr/>
          <p:nvPr/>
        </p:nvSpPr>
        <p:spPr>
          <a:xfrm>
            <a:off x="5112982" y="13136487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98;p3">
            <a:extLst>
              <a:ext uri="{FF2B5EF4-FFF2-40B4-BE49-F238E27FC236}">
                <a16:creationId xmlns:a16="http://schemas.microsoft.com/office/drawing/2014/main" id="{406D4243-28AE-6480-C64B-4DEE90EAF541}"/>
              </a:ext>
            </a:extLst>
          </p:cNvPr>
          <p:cNvSpPr/>
          <p:nvPr/>
        </p:nvSpPr>
        <p:spPr>
          <a:xfrm>
            <a:off x="5303520" y="14262556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98;p3">
            <a:extLst>
              <a:ext uri="{FF2B5EF4-FFF2-40B4-BE49-F238E27FC236}">
                <a16:creationId xmlns:a16="http://schemas.microsoft.com/office/drawing/2014/main" id="{F82B645B-729E-CB76-CD28-1BBF27BDADB5}"/>
              </a:ext>
            </a:extLst>
          </p:cNvPr>
          <p:cNvSpPr/>
          <p:nvPr/>
        </p:nvSpPr>
        <p:spPr>
          <a:xfrm>
            <a:off x="5315437" y="15600605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98;p3">
            <a:extLst>
              <a:ext uri="{FF2B5EF4-FFF2-40B4-BE49-F238E27FC236}">
                <a16:creationId xmlns:a16="http://schemas.microsoft.com/office/drawing/2014/main" id="{3A1D10E1-BB21-3907-907B-83104895CB47}"/>
              </a:ext>
            </a:extLst>
          </p:cNvPr>
          <p:cNvSpPr/>
          <p:nvPr/>
        </p:nvSpPr>
        <p:spPr>
          <a:xfrm>
            <a:off x="5207925" y="17112705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98;p3">
            <a:extLst>
              <a:ext uri="{FF2B5EF4-FFF2-40B4-BE49-F238E27FC236}">
                <a16:creationId xmlns:a16="http://schemas.microsoft.com/office/drawing/2014/main" id="{756F6896-EEE5-7161-9CFF-1BE2EF0DDE01}"/>
              </a:ext>
            </a:extLst>
          </p:cNvPr>
          <p:cNvSpPr/>
          <p:nvPr/>
        </p:nvSpPr>
        <p:spPr>
          <a:xfrm>
            <a:off x="5255412" y="18413959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98;p3">
            <a:extLst>
              <a:ext uri="{FF2B5EF4-FFF2-40B4-BE49-F238E27FC236}">
                <a16:creationId xmlns:a16="http://schemas.microsoft.com/office/drawing/2014/main" id="{13E40C25-7051-91CF-51C7-E1FDAA8D8D9E}"/>
              </a:ext>
            </a:extLst>
          </p:cNvPr>
          <p:cNvSpPr/>
          <p:nvPr/>
        </p:nvSpPr>
        <p:spPr>
          <a:xfrm>
            <a:off x="4995585" y="27801409"/>
            <a:ext cx="7425100" cy="130023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99;p3">
            <a:extLst>
              <a:ext uri="{FF2B5EF4-FFF2-40B4-BE49-F238E27FC236}">
                <a16:creationId xmlns:a16="http://schemas.microsoft.com/office/drawing/2014/main" id="{336FA078-F36A-9B1C-1188-1DF1E1E5EBED}"/>
              </a:ext>
            </a:extLst>
          </p:cNvPr>
          <p:cNvSpPr/>
          <p:nvPr/>
        </p:nvSpPr>
        <p:spPr>
          <a:xfrm>
            <a:off x="19919769" y="20521911"/>
            <a:ext cx="2693742" cy="155185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4322</TotalTime>
  <Words>1005</Words>
  <Application>Microsoft Macintosh PowerPoint</Application>
  <PresentationFormat>Custom</PresentationFormat>
  <Paragraphs>744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hong megan</cp:lastModifiedBy>
  <cp:revision>4</cp:revision>
  <dcterms:created xsi:type="dcterms:W3CDTF">2013-01-27T09:14:16Z</dcterms:created>
  <dcterms:modified xsi:type="dcterms:W3CDTF">2023-10-19T15:30:28Z</dcterms:modified>
  <cp:category/>
</cp:coreProperties>
</file>